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Lst>
  <p:notesMasterIdLst>
    <p:notesMasterId r:id="rId6"/>
  </p:notesMasterIdLst>
  <p:handoutMasterIdLst>
    <p:handoutMasterId r:id="rId7"/>
  </p:handoutMasterIdLst>
  <p:sldIdLst>
    <p:sldId id="263" r:id="rId5"/>
  </p:sldIdLst>
  <p:sldSz cx="12192000" cy="16256000"/>
  <p:notesSz cx="6858000" cy="9144000"/>
  <p:defaultTextStyle>
    <a:defPPr rtl="0">
      <a:defRPr lang="fr-FR"/>
    </a:defPPr>
    <a:lvl1pPr marL="0" algn="l" defTabSz="457200" rtl="0" eaLnBrk="1" latinLnBrk="0" hangingPunct="1">
      <a:defRPr lang="fr-FR" sz="1800" kern="1200">
        <a:solidFill>
          <a:schemeClr val="tx1"/>
        </a:solidFill>
        <a:latin typeface="+mn-lt"/>
        <a:ea typeface="+mn-ea"/>
        <a:cs typeface="+mn-cs"/>
      </a:defRPr>
    </a:lvl1pPr>
    <a:lvl2pPr marL="457200" algn="l" defTabSz="457200" rtl="0" eaLnBrk="1" latinLnBrk="0" hangingPunct="1">
      <a:defRPr lang="fr-FR" sz="1800" kern="1200">
        <a:solidFill>
          <a:schemeClr val="tx1"/>
        </a:solidFill>
        <a:latin typeface="+mn-lt"/>
        <a:ea typeface="+mn-ea"/>
        <a:cs typeface="+mn-cs"/>
      </a:defRPr>
    </a:lvl2pPr>
    <a:lvl3pPr marL="914400" algn="l" defTabSz="457200" rtl="0" eaLnBrk="1" latinLnBrk="0" hangingPunct="1">
      <a:defRPr lang="fr-FR" sz="1800" kern="1200">
        <a:solidFill>
          <a:schemeClr val="tx1"/>
        </a:solidFill>
        <a:latin typeface="+mn-lt"/>
        <a:ea typeface="+mn-ea"/>
        <a:cs typeface="+mn-cs"/>
      </a:defRPr>
    </a:lvl3pPr>
    <a:lvl4pPr marL="1371600" algn="l" defTabSz="457200" rtl="0" eaLnBrk="1" latinLnBrk="0" hangingPunct="1">
      <a:defRPr lang="fr-FR" sz="1800" kern="1200">
        <a:solidFill>
          <a:schemeClr val="tx1"/>
        </a:solidFill>
        <a:latin typeface="+mn-lt"/>
        <a:ea typeface="+mn-ea"/>
        <a:cs typeface="+mn-cs"/>
      </a:defRPr>
    </a:lvl4pPr>
    <a:lvl5pPr marL="1828800" algn="l" defTabSz="457200" rtl="0" eaLnBrk="1" latinLnBrk="0" hangingPunct="1">
      <a:defRPr lang="fr-FR" sz="1800" kern="1200">
        <a:solidFill>
          <a:schemeClr val="tx1"/>
        </a:solidFill>
        <a:latin typeface="+mn-lt"/>
        <a:ea typeface="+mn-ea"/>
        <a:cs typeface="+mn-cs"/>
      </a:defRPr>
    </a:lvl5pPr>
    <a:lvl6pPr marL="2286000" algn="l" defTabSz="457200" rtl="0" eaLnBrk="1" latinLnBrk="0" hangingPunct="1">
      <a:defRPr lang="fr-FR" sz="1800" kern="1200">
        <a:solidFill>
          <a:schemeClr val="tx1"/>
        </a:solidFill>
        <a:latin typeface="+mn-lt"/>
        <a:ea typeface="+mn-ea"/>
        <a:cs typeface="+mn-cs"/>
      </a:defRPr>
    </a:lvl6pPr>
    <a:lvl7pPr marL="2743200" algn="l" defTabSz="457200" rtl="0" eaLnBrk="1" latinLnBrk="0" hangingPunct="1">
      <a:defRPr lang="fr-FR" sz="1800" kern="1200">
        <a:solidFill>
          <a:schemeClr val="tx1"/>
        </a:solidFill>
        <a:latin typeface="+mn-lt"/>
        <a:ea typeface="+mn-ea"/>
        <a:cs typeface="+mn-cs"/>
      </a:defRPr>
    </a:lvl7pPr>
    <a:lvl8pPr marL="3200400" algn="l" defTabSz="457200" rtl="0" eaLnBrk="1" latinLnBrk="0" hangingPunct="1">
      <a:defRPr lang="fr-FR" sz="1800" kern="1200">
        <a:solidFill>
          <a:schemeClr val="tx1"/>
        </a:solidFill>
        <a:latin typeface="+mn-lt"/>
        <a:ea typeface="+mn-ea"/>
        <a:cs typeface="+mn-cs"/>
      </a:defRPr>
    </a:lvl8pPr>
    <a:lvl9pPr marL="3657600" algn="l" defTabSz="457200" rtl="0" eaLnBrk="1" latinLnBrk="0" hangingPunct="1">
      <a:defRPr lang="fr-F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40" userDrawn="1">
          <p15:clr>
            <a:srgbClr val="A4A3A4"/>
          </p15:clr>
        </p15:guide>
        <p15:guide id="2" pos="14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5388" autoAdjust="0"/>
  </p:normalViewPr>
  <p:slideViewPr>
    <p:cSldViewPr snapToGrid="0">
      <p:cViewPr varScale="1">
        <p:scale>
          <a:sx n="50" d="100"/>
          <a:sy n="50" d="100"/>
        </p:scale>
        <p:origin x="2994" y="36"/>
      </p:cViewPr>
      <p:guideLst>
        <p:guide orient="horz" pos="7640"/>
        <p:guide pos="14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80" d="100"/>
          <a:sy n="80" d="100"/>
        </p:scale>
        <p:origin x="3990" y="2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2203B2F-5A27-4141-B1A2-5678518F97F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vl1pPr>
          </a:lstStyle>
          <a:p>
            <a:pPr rtl="0"/>
            <a:endParaRPr lang="fr-FR" dirty="0"/>
          </a:p>
        </p:txBody>
      </p:sp>
      <p:sp>
        <p:nvSpPr>
          <p:cNvPr id="3" name="Espace réservé de la date 2">
            <a:extLst>
              <a:ext uri="{FF2B5EF4-FFF2-40B4-BE49-F238E27FC236}">
                <a16:creationId xmlns:a16="http://schemas.microsoft.com/office/drawing/2014/main" id="{E8EECD20-FFA4-4C50-9186-DD05875BE6B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fr-FR" sz="1200"/>
            </a:lvl1pPr>
          </a:lstStyle>
          <a:p>
            <a:pPr rtl="0"/>
            <a:fld id="{2E569EE7-651F-433D-A591-81E48810D1CA}" type="datetime1">
              <a:rPr lang="fr-FR" smtClean="0"/>
              <a:t>11/12/2025</a:t>
            </a:fld>
            <a:endParaRPr lang="fr-FR" dirty="0"/>
          </a:p>
        </p:txBody>
      </p:sp>
      <p:sp>
        <p:nvSpPr>
          <p:cNvPr id="4" name="Espace réservé du pied de page 3">
            <a:extLst>
              <a:ext uri="{FF2B5EF4-FFF2-40B4-BE49-F238E27FC236}">
                <a16:creationId xmlns:a16="http://schemas.microsoft.com/office/drawing/2014/main" id="{FD854117-916A-4282-9E3A-3A3AAAE4CC3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fr-FR" sz="1200"/>
            </a:lvl1pPr>
          </a:lstStyle>
          <a:p>
            <a:pPr rtl="0"/>
            <a:endParaRPr lang="fr-FR" dirty="0"/>
          </a:p>
        </p:txBody>
      </p:sp>
      <p:sp>
        <p:nvSpPr>
          <p:cNvPr id="5" name="Espace réservé du numéro de diapositive 4">
            <a:extLst>
              <a:ext uri="{FF2B5EF4-FFF2-40B4-BE49-F238E27FC236}">
                <a16:creationId xmlns:a16="http://schemas.microsoft.com/office/drawing/2014/main" id="{0D8BCEAB-86E4-4283-9753-38AD389D6BD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fr-FR" sz="1200"/>
            </a:lvl1pPr>
          </a:lstStyle>
          <a:p>
            <a:pPr rtl="0"/>
            <a:fld id="{01C2381C-D87F-4729-B1FE-A83A08CE69FD}" type="slidenum">
              <a:rPr lang="fr-FR" smtClean="0"/>
              <a:t>‹#›</a:t>
            </a:fld>
            <a:endParaRPr lang="fr-FR" dirty="0"/>
          </a:p>
        </p:txBody>
      </p:sp>
    </p:spTree>
    <p:extLst>
      <p:ext uri="{BB962C8B-B14F-4D97-AF65-F5344CB8AC3E}">
        <p14:creationId xmlns:p14="http://schemas.microsoft.com/office/powerpoint/2010/main" val="161778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vl1pPr>
          </a:lstStyle>
          <a:p>
            <a:pPr rtl="0"/>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fr-FR" sz="1200"/>
            </a:lvl1pPr>
          </a:lstStyle>
          <a:p>
            <a:fld id="{EB092796-070B-4607-8EDA-2F9D8D39BD97}" type="datetime1">
              <a:rPr lang="fr-FR" smtClean="0"/>
              <a:pPr/>
              <a:t>11/12/2025</a:t>
            </a:fld>
            <a:endParaRPr lang="fr-FR" dirty="0"/>
          </a:p>
        </p:txBody>
      </p:sp>
      <p:sp>
        <p:nvSpPr>
          <p:cNvPr id="4" name="Espace réservé de l’image des diapositives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defPPr>
              <a:defRPr lang="fr-FR"/>
            </a:defPPr>
          </a:lstStyle>
          <a:p>
            <a:pPr rtl="0"/>
            <a:endParaRPr lang="fr-FR" dirty="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fr-FR"/>
            </a:defPPr>
          </a:lstStyle>
          <a:p>
            <a:pPr lvl="0" rtl="0"/>
            <a:r>
              <a:rPr lang="fr-FR"/>
              <a:t>Modifiez les styles du texte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fr-FR" sz="1200"/>
            </a:lvl1pPr>
          </a:lstStyle>
          <a:p>
            <a:pPr rtl="0"/>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fr-FR" sz="1200"/>
            </a:lvl1pPr>
          </a:lstStyle>
          <a:p>
            <a:pPr rtl="0"/>
            <a:fld id="{7A030119-FB6D-4A2D-A653-ADDA698582C8}" type="slidenum">
              <a:rPr lang="fr-FR" smtClean="0"/>
              <a:t>‹#›</a:t>
            </a:fld>
            <a:endParaRPr lang="fr-FR" dirty="0"/>
          </a:p>
        </p:txBody>
      </p:sp>
    </p:spTree>
    <p:extLst>
      <p:ext uri="{BB962C8B-B14F-4D97-AF65-F5344CB8AC3E}">
        <p14:creationId xmlns:p14="http://schemas.microsoft.com/office/powerpoint/2010/main" val="2943526245"/>
      </p:ext>
    </p:extLst>
  </p:cSld>
  <p:clrMap bg1="lt1" tx1="dk1" bg2="lt2" tx2="dk2" accent1="accent1" accent2="accent2" accent3="accent3" accent4="accent4" accent5="accent5" accent6="accent6" hlink="hlink" folHlink="folHlink"/>
  <p:notesStyle>
    <a:lvl1pPr marL="0" algn="l" defTabSz="914400" rtl="0" eaLnBrk="1" latinLnBrk="0" hangingPunct="1">
      <a:defRPr lang="fr-FR" sz="1200" kern="1200">
        <a:solidFill>
          <a:schemeClr val="tx1"/>
        </a:solidFill>
        <a:latin typeface="+mn-lt"/>
        <a:ea typeface="+mn-ea"/>
        <a:cs typeface="+mn-cs"/>
      </a:defRPr>
    </a:lvl1pPr>
    <a:lvl2pPr marL="457200" algn="l" defTabSz="914400" rtl="0" eaLnBrk="1" latinLnBrk="0" hangingPunct="1">
      <a:defRPr lang="fr-FR" sz="1200" kern="1200">
        <a:solidFill>
          <a:schemeClr val="tx1"/>
        </a:solidFill>
        <a:latin typeface="+mn-lt"/>
        <a:ea typeface="+mn-ea"/>
        <a:cs typeface="+mn-cs"/>
      </a:defRPr>
    </a:lvl2pPr>
    <a:lvl3pPr marL="914400" algn="l" defTabSz="914400" rtl="0" eaLnBrk="1" latinLnBrk="0" hangingPunct="1">
      <a:defRPr lang="fr-FR" sz="1200" kern="1200">
        <a:solidFill>
          <a:schemeClr val="tx1"/>
        </a:solidFill>
        <a:latin typeface="+mn-lt"/>
        <a:ea typeface="+mn-ea"/>
        <a:cs typeface="+mn-cs"/>
      </a:defRPr>
    </a:lvl3pPr>
    <a:lvl4pPr marL="1371600" algn="l" defTabSz="914400" rtl="0" eaLnBrk="1" latinLnBrk="0" hangingPunct="1">
      <a:defRPr lang="fr-FR" sz="1200" kern="1200">
        <a:solidFill>
          <a:schemeClr val="tx1"/>
        </a:solidFill>
        <a:latin typeface="+mn-lt"/>
        <a:ea typeface="+mn-ea"/>
        <a:cs typeface="+mn-cs"/>
      </a:defRPr>
    </a:lvl4pPr>
    <a:lvl5pPr marL="1828800" algn="l" defTabSz="914400" rtl="0" eaLnBrk="1" latinLnBrk="0" hangingPunct="1">
      <a:defRPr lang="fr-FR" sz="1200" kern="1200">
        <a:solidFill>
          <a:schemeClr val="tx1"/>
        </a:solidFill>
        <a:latin typeface="+mn-lt"/>
        <a:ea typeface="+mn-ea"/>
        <a:cs typeface="+mn-cs"/>
      </a:defRPr>
    </a:lvl5pPr>
    <a:lvl6pPr marL="2286000" algn="l" defTabSz="914400" rtl="0" eaLnBrk="1" latinLnBrk="0" hangingPunct="1">
      <a:defRPr lang="fr-FR" sz="1200" kern="1200">
        <a:solidFill>
          <a:schemeClr val="tx1"/>
        </a:solidFill>
        <a:latin typeface="+mn-lt"/>
        <a:ea typeface="+mn-ea"/>
        <a:cs typeface="+mn-cs"/>
      </a:defRPr>
    </a:lvl6pPr>
    <a:lvl7pPr marL="2743200" algn="l" defTabSz="914400" rtl="0" eaLnBrk="1" latinLnBrk="0" hangingPunct="1">
      <a:defRPr lang="fr-FR" sz="1200" kern="1200">
        <a:solidFill>
          <a:schemeClr val="tx1"/>
        </a:solidFill>
        <a:latin typeface="+mn-lt"/>
        <a:ea typeface="+mn-ea"/>
        <a:cs typeface="+mn-cs"/>
      </a:defRPr>
    </a:lvl7pPr>
    <a:lvl8pPr marL="3200400" algn="l" defTabSz="914400" rtl="0" eaLnBrk="1" latinLnBrk="0" hangingPunct="1">
      <a:defRPr lang="fr-FR" sz="1200" kern="1200">
        <a:solidFill>
          <a:schemeClr val="tx1"/>
        </a:solidFill>
        <a:latin typeface="+mn-lt"/>
        <a:ea typeface="+mn-ea"/>
        <a:cs typeface="+mn-cs"/>
      </a:defRPr>
    </a:lvl8pPr>
    <a:lvl9pPr marL="3657600" algn="l" defTabSz="914400" rtl="0" eaLnBrk="1" latinLnBrk="0" hangingPunct="1">
      <a:defRPr lang="fr-F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defPPr>
              <a:defRPr lang="fr-FR"/>
            </a:defPPr>
          </a:lstStyle>
          <a:p>
            <a:pPr rtl="0"/>
            <a:endParaRPr lang="fr-FR" dirty="0"/>
          </a:p>
        </p:txBody>
      </p:sp>
      <p:sp>
        <p:nvSpPr>
          <p:cNvPr id="4" name="Espace réservé du numéro de diapositive 3"/>
          <p:cNvSpPr>
            <a:spLocks noGrp="1"/>
          </p:cNvSpPr>
          <p:nvPr>
            <p:ph type="sldNum" sz="quarter" idx="5"/>
          </p:nvPr>
        </p:nvSpPr>
        <p:spPr/>
        <p:txBody>
          <a:bodyPr rtlCol="0"/>
          <a:lstStyle>
            <a:defPPr>
              <a:defRPr lang="fr-FR"/>
            </a:defPPr>
          </a:lstStyle>
          <a:p>
            <a:pPr rtl="0"/>
            <a:fld id="{7A030119-FB6D-4A2D-A653-ADDA698582C8}" type="slidenum">
              <a:rPr lang="fr-FR" smtClean="0"/>
              <a:t>1</a:t>
            </a:fld>
            <a:endParaRPr lang="fr-FR" dirty="0"/>
          </a:p>
        </p:txBody>
      </p:sp>
    </p:spTree>
    <p:extLst>
      <p:ext uri="{BB962C8B-B14F-4D97-AF65-F5344CB8AC3E}">
        <p14:creationId xmlns:p14="http://schemas.microsoft.com/office/powerpoint/2010/main" val="2562098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ersonnalisé">
    <p:spTree>
      <p:nvGrpSpPr>
        <p:cNvPr id="1" name=""/>
        <p:cNvGrpSpPr/>
        <p:nvPr/>
      </p:nvGrpSpPr>
      <p:grpSpPr>
        <a:xfrm>
          <a:off x="0" y="0"/>
          <a:ext cx="0" cy="0"/>
          <a:chOff x="0" y="0"/>
          <a:chExt cx="0" cy="0"/>
        </a:xfrm>
      </p:grpSpPr>
      <p:grpSp>
        <p:nvGrpSpPr>
          <p:cNvPr id="110" name="Groupe 109">
            <a:extLst>
              <a:ext uri="{FF2B5EF4-FFF2-40B4-BE49-F238E27FC236}">
                <a16:creationId xmlns:a16="http://schemas.microsoft.com/office/drawing/2014/main" id="{4B4FBDA7-4419-7E21-820D-346E163AD210}"/>
              </a:ext>
              <a:ext uri="{C183D7F6-B498-43B3-948B-1728B52AA6E4}">
                <adec:decorative xmlns:adec="http://schemas.microsoft.com/office/drawing/2017/decorative" val="1"/>
              </a:ext>
            </a:extLst>
          </p:cNvPr>
          <p:cNvGrpSpPr/>
          <p:nvPr userDrawn="1"/>
        </p:nvGrpSpPr>
        <p:grpSpPr>
          <a:xfrm>
            <a:off x="995559" y="4527777"/>
            <a:ext cx="7937597" cy="9366427"/>
            <a:chOff x="995559" y="4527777"/>
            <a:chExt cx="7937597" cy="9366427"/>
          </a:xfrm>
        </p:grpSpPr>
        <p:sp>
          <p:nvSpPr>
            <p:cNvPr id="48" name="Freeform: Shape 47">
              <a:extLst>
                <a:ext uri="{FF2B5EF4-FFF2-40B4-BE49-F238E27FC236}">
                  <a16:creationId xmlns:a16="http://schemas.microsoft.com/office/drawing/2014/main" id="{925CFFE9-CF94-74D4-F40E-F5CD1A87D811}"/>
                </a:ext>
              </a:extLst>
            </p:cNvPr>
            <p:cNvSpPr/>
            <p:nvPr userDrawn="1"/>
          </p:nvSpPr>
          <p:spPr>
            <a:xfrm>
              <a:off x="1136716" y="4687685"/>
              <a:ext cx="7692114" cy="9073545"/>
            </a:xfrm>
            <a:custGeom>
              <a:avLst/>
              <a:gdLst>
                <a:gd name="connsiteX0" fmla="*/ 3532941 w 8457032"/>
                <a:gd name="connsiteY0" fmla="*/ 103599 h 10577653"/>
                <a:gd name="connsiteX1" fmla="*/ 6172232 w 8457032"/>
                <a:gd name="connsiteY1" fmla="*/ 165945 h 10577653"/>
                <a:gd name="connsiteX2" fmla="*/ 7668523 w 8457032"/>
                <a:gd name="connsiteY2" fmla="*/ 1662236 h 10577653"/>
                <a:gd name="connsiteX3" fmla="*/ 6026759 w 8457032"/>
                <a:gd name="connsiteY3" fmla="*/ 3200090 h 10577653"/>
                <a:gd name="connsiteX4" fmla="*/ 1704141 w 8457032"/>
                <a:gd name="connsiteY4" fmla="*/ 3220872 h 10577653"/>
                <a:gd name="connsiteX5" fmla="*/ 32 w 8457032"/>
                <a:gd name="connsiteY5" fmla="*/ 4758727 h 10577653"/>
                <a:gd name="connsiteX6" fmla="*/ 1662578 w 8457032"/>
                <a:gd name="connsiteY6" fmla="*/ 6338145 h 10577653"/>
                <a:gd name="connsiteX7" fmla="*/ 3387469 w 8457032"/>
                <a:gd name="connsiteY7" fmla="*/ 6338145 h 10577653"/>
                <a:gd name="connsiteX8" fmla="*/ 5133141 w 8457032"/>
                <a:gd name="connsiteY8" fmla="*/ 7834436 h 10577653"/>
                <a:gd name="connsiteX9" fmla="*/ 6463178 w 8457032"/>
                <a:gd name="connsiteY9" fmla="*/ 9226818 h 10577653"/>
                <a:gd name="connsiteX10" fmla="*/ 7481487 w 8457032"/>
                <a:gd name="connsiteY10" fmla="*/ 9226818 h 10577653"/>
                <a:gd name="connsiteX0" fmla="*/ 3411021 w 8457032"/>
                <a:gd name="connsiteY0" fmla="*/ 131092 h 10551806"/>
                <a:gd name="connsiteX1" fmla="*/ 6172232 w 8457032"/>
                <a:gd name="connsiteY1" fmla="*/ 140098 h 10551806"/>
                <a:gd name="connsiteX2" fmla="*/ 7668523 w 8457032"/>
                <a:gd name="connsiteY2" fmla="*/ 1636389 h 10551806"/>
                <a:gd name="connsiteX3" fmla="*/ 6026759 w 8457032"/>
                <a:gd name="connsiteY3" fmla="*/ 3174243 h 10551806"/>
                <a:gd name="connsiteX4" fmla="*/ 1704141 w 8457032"/>
                <a:gd name="connsiteY4" fmla="*/ 3195025 h 10551806"/>
                <a:gd name="connsiteX5" fmla="*/ 32 w 8457032"/>
                <a:gd name="connsiteY5" fmla="*/ 4732880 h 10551806"/>
                <a:gd name="connsiteX6" fmla="*/ 1662578 w 8457032"/>
                <a:gd name="connsiteY6" fmla="*/ 6312298 h 10551806"/>
                <a:gd name="connsiteX7" fmla="*/ 3387469 w 8457032"/>
                <a:gd name="connsiteY7" fmla="*/ 6312298 h 10551806"/>
                <a:gd name="connsiteX8" fmla="*/ 5133141 w 8457032"/>
                <a:gd name="connsiteY8" fmla="*/ 7808589 h 10551806"/>
                <a:gd name="connsiteX9" fmla="*/ 6463178 w 8457032"/>
                <a:gd name="connsiteY9" fmla="*/ 9200971 h 10551806"/>
                <a:gd name="connsiteX10" fmla="*/ 7481487 w 8457032"/>
                <a:gd name="connsiteY10" fmla="*/ 9200971 h 10551806"/>
                <a:gd name="connsiteX0" fmla="*/ 3411021 w 8457032"/>
                <a:gd name="connsiteY0" fmla="*/ 104802 h 10525516"/>
                <a:gd name="connsiteX1" fmla="*/ 6172232 w 8457032"/>
                <a:gd name="connsiteY1" fmla="*/ 113808 h 10525516"/>
                <a:gd name="connsiteX2" fmla="*/ 7668523 w 8457032"/>
                <a:gd name="connsiteY2" fmla="*/ 1610099 h 10525516"/>
                <a:gd name="connsiteX3" fmla="*/ 6026759 w 8457032"/>
                <a:gd name="connsiteY3" fmla="*/ 3147953 h 10525516"/>
                <a:gd name="connsiteX4" fmla="*/ 1704141 w 8457032"/>
                <a:gd name="connsiteY4" fmla="*/ 3168735 h 10525516"/>
                <a:gd name="connsiteX5" fmla="*/ 32 w 8457032"/>
                <a:gd name="connsiteY5" fmla="*/ 4706590 h 10525516"/>
                <a:gd name="connsiteX6" fmla="*/ 1662578 w 8457032"/>
                <a:gd name="connsiteY6" fmla="*/ 6286008 h 10525516"/>
                <a:gd name="connsiteX7" fmla="*/ 3387469 w 8457032"/>
                <a:gd name="connsiteY7" fmla="*/ 6286008 h 10525516"/>
                <a:gd name="connsiteX8" fmla="*/ 5133141 w 8457032"/>
                <a:gd name="connsiteY8" fmla="*/ 7782299 h 10525516"/>
                <a:gd name="connsiteX9" fmla="*/ 6463178 w 8457032"/>
                <a:gd name="connsiteY9" fmla="*/ 9174681 h 10525516"/>
                <a:gd name="connsiteX10" fmla="*/ 7481487 w 8457032"/>
                <a:gd name="connsiteY10" fmla="*/ 9174681 h 10525516"/>
                <a:gd name="connsiteX0" fmla="*/ 3411021 w 8457032"/>
                <a:gd name="connsiteY0" fmla="*/ 99276 h 10519990"/>
                <a:gd name="connsiteX1" fmla="*/ 6027452 w 8457032"/>
                <a:gd name="connsiteY1" fmla="*/ 115902 h 10519990"/>
                <a:gd name="connsiteX2" fmla="*/ 7668523 w 8457032"/>
                <a:gd name="connsiteY2" fmla="*/ 1604573 h 10519990"/>
                <a:gd name="connsiteX3" fmla="*/ 6026759 w 8457032"/>
                <a:gd name="connsiteY3" fmla="*/ 3142427 h 10519990"/>
                <a:gd name="connsiteX4" fmla="*/ 1704141 w 8457032"/>
                <a:gd name="connsiteY4" fmla="*/ 3163209 h 10519990"/>
                <a:gd name="connsiteX5" fmla="*/ 32 w 8457032"/>
                <a:gd name="connsiteY5" fmla="*/ 4701064 h 10519990"/>
                <a:gd name="connsiteX6" fmla="*/ 1662578 w 8457032"/>
                <a:gd name="connsiteY6" fmla="*/ 6280482 h 10519990"/>
                <a:gd name="connsiteX7" fmla="*/ 3387469 w 8457032"/>
                <a:gd name="connsiteY7" fmla="*/ 6280482 h 10519990"/>
                <a:gd name="connsiteX8" fmla="*/ 5133141 w 8457032"/>
                <a:gd name="connsiteY8" fmla="*/ 7776773 h 10519990"/>
                <a:gd name="connsiteX9" fmla="*/ 6463178 w 8457032"/>
                <a:gd name="connsiteY9" fmla="*/ 9169155 h 10519990"/>
                <a:gd name="connsiteX10" fmla="*/ 7481487 w 8457032"/>
                <a:gd name="connsiteY10" fmla="*/ 9169155 h 10519990"/>
                <a:gd name="connsiteX0" fmla="*/ 3411021 w 8457032"/>
                <a:gd name="connsiteY0" fmla="*/ 0 h 10420714"/>
                <a:gd name="connsiteX1" fmla="*/ 6027452 w 8457032"/>
                <a:gd name="connsiteY1" fmla="*/ 16626 h 10420714"/>
                <a:gd name="connsiteX2" fmla="*/ 7668523 w 8457032"/>
                <a:gd name="connsiteY2" fmla="*/ 1505297 h 10420714"/>
                <a:gd name="connsiteX3" fmla="*/ 6026759 w 8457032"/>
                <a:gd name="connsiteY3" fmla="*/ 304315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21 w 8457032"/>
                <a:gd name="connsiteY0" fmla="*/ 0 h 10420714"/>
                <a:gd name="connsiteX1" fmla="*/ 6027452 w 8457032"/>
                <a:gd name="connsiteY1" fmla="*/ 16626 h 10420714"/>
                <a:gd name="connsiteX2" fmla="*/ 7668523 w 8457032"/>
                <a:gd name="connsiteY2" fmla="*/ 1505297 h 10420714"/>
                <a:gd name="connsiteX3" fmla="*/ 6026759 w 8457032"/>
                <a:gd name="connsiteY3" fmla="*/ 304315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21 w 8457032"/>
                <a:gd name="connsiteY0" fmla="*/ 0 h 10420714"/>
                <a:gd name="connsiteX1" fmla="*/ 6179852 w 8457032"/>
                <a:gd name="connsiteY1" fmla="*/ 16626 h 10420714"/>
                <a:gd name="connsiteX2" fmla="*/ 7668523 w 8457032"/>
                <a:gd name="connsiteY2" fmla="*/ 1505297 h 10420714"/>
                <a:gd name="connsiteX3" fmla="*/ 6026759 w 8457032"/>
                <a:gd name="connsiteY3" fmla="*/ 304315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21 w 8457032"/>
                <a:gd name="connsiteY0" fmla="*/ 0 h 10420714"/>
                <a:gd name="connsiteX1" fmla="*/ 6179852 w 8457032"/>
                <a:gd name="connsiteY1" fmla="*/ 16626 h 10420714"/>
                <a:gd name="connsiteX2" fmla="*/ 7668523 w 8457032"/>
                <a:gd name="connsiteY2" fmla="*/ 1505297 h 10420714"/>
                <a:gd name="connsiteX3" fmla="*/ 6026759 w 8457032"/>
                <a:gd name="connsiteY3" fmla="*/ 304315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21 w 8457032"/>
                <a:gd name="connsiteY0" fmla="*/ 99179 h 10519893"/>
                <a:gd name="connsiteX1" fmla="*/ 6179852 w 8457032"/>
                <a:gd name="connsiteY1" fmla="*/ 115805 h 10519893"/>
                <a:gd name="connsiteX2" fmla="*/ 7706623 w 8457032"/>
                <a:gd name="connsiteY2" fmla="*/ 1619716 h 10519893"/>
                <a:gd name="connsiteX3" fmla="*/ 6026759 w 8457032"/>
                <a:gd name="connsiteY3" fmla="*/ 3142330 h 10519893"/>
                <a:gd name="connsiteX4" fmla="*/ 1704141 w 8457032"/>
                <a:gd name="connsiteY4" fmla="*/ 3163112 h 10519893"/>
                <a:gd name="connsiteX5" fmla="*/ 32 w 8457032"/>
                <a:gd name="connsiteY5" fmla="*/ 4700967 h 10519893"/>
                <a:gd name="connsiteX6" fmla="*/ 1662578 w 8457032"/>
                <a:gd name="connsiteY6" fmla="*/ 6280385 h 10519893"/>
                <a:gd name="connsiteX7" fmla="*/ 3387469 w 8457032"/>
                <a:gd name="connsiteY7" fmla="*/ 6280385 h 10519893"/>
                <a:gd name="connsiteX8" fmla="*/ 5133141 w 8457032"/>
                <a:gd name="connsiteY8" fmla="*/ 7776676 h 10519893"/>
                <a:gd name="connsiteX9" fmla="*/ 6463178 w 8457032"/>
                <a:gd name="connsiteY9" fmla="*/ 9169058 h 10519893"/>
                <a:gd name="connsiteX10" fmla="*/ 7481487 w 8457032"/>
                <a:gd name="connsiteY10" fmla="*/ 9169058 h 10519893"/>
                <a:gd name="connsiteX0" fmla="*/ 3411021 w 8457032"/>
                <a:gd name="connsiteY0" fmla="*/ 99179 h 10519893"/>
                <a:gd name="connsiteX1" fmla="*/ 6179852 w 8457032"/>
                <a:gd name="connsiteY1" fmla="*/ 115805 h 10519893"/>
                <a:gd name="connsiteX2" fmla="*/ 7706623 w 8457032"/>
                <a:gd name="connsiteY2" fmla="*/ 1619716 h 10519893"/>
                <a:gd name="connsiteX3" fmla="*/ 6026759 w 8457032"/>
                <a:gd name="connsiteY3" fmla="*/ 3142330 h 10519893"/>
                <a:gd name="connsiteX4" fmla="*/ 1704141 w 8457032"/>
                <a:gd name="connsiteY4" fmla="*/ 3163112 h 10519893"/>
                <a:gd name="connsiteX5" fmla="*/ 32 w 8457032"/>
                <a:gd name="connsiteY5" fmla="*/ 4700967 h 10519893"/>
                <a:gd name="connsiteX6" fmla="*/ 1662578 w 8457032"/>
                <a:gd name="connsiteY6" fmla="*/ 6280385 h 10519893"/>
                <a:gd name="connsiteX7" fmla="*/ 3387469 w 8457032"/>
                <a:gd name="connsiteY7" fmla="*/ 6280385 h 10519893"/>
                <a:gd name="connsiteX8" fmla="*/ 5133141 w 8457032"/>
                <a:gd name="connsiteY8" fmla="*/ 7776676 h 10519893"/>
                <a:gd name="connsiteX9" fmla="*/ 6463178 w 8457032"/>
                <a:gd name="connsiteY9" fmla="*/ 9169058 h 10519893"/>
                <a:gd name="connsiteX10" fmla="*/ 7481487 w 8457032"/>
                <a:gd name="connsiteY10" fmla="*/ 9169058 h 10519893"/>
                <a:gd name="connsiteX0" fmla="*/ 3411021 w 8457032"/>
                <a:gd name="connsiteY0" fmla="*/ 0 h 10420714"/>
                <a:gd name="connsiteX1" fmla="*/ 6179852 w 8457032"/>
                <a:gd name="connsiteY1" fmla="*/ 16626 h 10420714"/>
                <a:gd name="connsiteX2" fmla="*/ 7706623 w 8457032"/>
                <a:gd name="connsiteY2" fmla="*/ 1520537 h 10420714"/>
                <a:gd name="connsiteX3" fmla="*/ 6026759 w 8457032"/>
                <a:gd name="connsiteY3" fmla="*/ 304315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21 w 8457032"/>
                <a:gd name="connsiteY0" fmla="*/ 0 h 10420714"/>
                <a:gd name="connsiteX1" fmla="*/ 6179852 w 8457032"/>
                <a:gd name="connsiteY1" fmla="*/ 16626 h 10420714"/>
                <a:gd name="connsiteX2" fmla="*/ 7706623 w 8457032"/>
                <a:gd name="connsiteY2" fmla="*/ 1520537 h 10420714"/>
                <a:gd name="connsiteX3" fmla="*/ 6026759 w 8457032"/>
                <a:gd name="connsiteY3" fmla="*/ 304315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21 w 8457032"/>
                <a:gd name="connsiteY0" fmla="*/ 0 h 10420714"/>
                <a:gd name="connsiteX1" fmla="*/ 6179852 w 8457032"/>
                <a:gd name="connsiteY1" fmla="*/ 16626 h 10420714"/>
                <a:gd name="connsiteX2" fmla="*/ 7706623 w 8457032"/>
                <a:gd name="connsiteY2" fmla="*/ 1520537 h 10420714"/>
                <a:gd name="connsiteX3" fmla="*/ 6026759 w 8457032"/>
                <a:gd name="connsiteY3" fmla="*/ 304315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21 w 8457032"/>
                <a:gd name="connsiteY0" fmla="*/ 0 h 10420714"/>
                <a:gd name="connsiteX1" fmla="*/ 6179852 w 8457032"/>
                <a:gd name="connsiteY1" fmla="*/ 16626 h 10420714"/>
                <a:gd name="connsiteX2" fmla="*/ 7706623 w 8457032"/>
                <a:gd name="connsiteY2" fmla="*/ 1520537 h 10420714"/>
                <a:gd name="connsiteX3" fmla="*/ 6163919 w 8457032"/>
                <a:gd name="connsiteY3" fmla="*/ 306601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21 w 8457032"/>
                <a:gd name="connsiteY0" fmla="*/ 0 h 10420714"/>
                <a:gd name="connsiteX1" fmla="*/ 6179852 w 8457032"/>
                <a:gd name="connsiteY1" fmla="*/ 16626 h 10420714"/>
                <a:gd name="connsiteX2" fmla="*/ 7706623 w 8457032"/>
                <a:gd name="connsiteY2" fmla="*/ 1520537 h 10420714"/>
                <a:gd name="connsiteX3" fmla="*/ 6163919 w 8457032"/>
                <a:gd name="connsiteY3" fmla="*/ 306601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21 w 8457032"/>
                <a:gd name="connsiteY0" fmla="*/ 0 h 10420714"/>
                <a:gd name="connsiteX1" fmla="*/ 6179852 w 8457032"/>
                <a:gd name="connsiteY1" fmla="*/ 16626 h 10420714"/>
                <a:gd name="connsiteX2" fmla="*/ 7706623 w 8457032"/>
                <a:gd name="connsiteY2" fmla="*/ 1520537 h 10420714"/>
                <a:gd name="connsiteX3" fmla="*/ 6163919 w 8457032"/>
                <a:gd name="connsiteY3" fmla="*/ 306601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21 w 8457032"/>
                <a:gd name="connsiteY0" fmla="*/ 0 h 10420714"/>
                <a:gd name="connsiteX1" fmla="*/ 6179852 w 8457032"/>
                <a:gd name="connsiteY1" fmla="*/ 16626 h 10420714"/>
                <a:gd name="connsiteX2" fmla="*/ 7706623 w 8457032"/>
                <a:gd name="connsiteY2" fmla="*/ 1520537 h 10420714"/>
                <a:gd name="connsiteX3" fmla="*/ 6163919 w 8457032"/>
                <a:gd name="connsiteY3" fmla="*/ 306601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21 w 8457032"/>
                <a:gd name="connsiteY0" fmla="*/ 0 h 10420714"/>
                <a:gd name="connsiteX1" fmla="*/ 6179852 w 8457032"/>
                <a:gd name="connsiteY1" fmla="*/ 16626 h 10420714"/>
                <a:gd name="connsiteX2" fmla="*/ 7706623 w 8457032"/>
                <a:gd name="connsiteY2" fmla="*/ 1520537 h 10420714"/>
                <a:gd name="connsiteX3" fmla="*/ 6163919 w 8457032"/>
                <a:gd name="connsiteY3" fmla="*/ 3066011 h 10420714"/>
                <a:gd name="connsiteX4" fmla="*/ 1704141 w 8457032"/>
                <a:gd name="connsiteY4" fmla="*/ 3063933 h 10420714"/>
                <a:gd name="connsiteX5" fmla="*/ 32 w 8457032"/>
                <a:gd name="connsiteY5" fmla="*/ 4601788 h 10420714"/>
                <a:gd name="connsiteX6" fmla="*/ 1662578 w 8457032"/>
                <a:gd name="connsiteY6" fmla="*/ 6181206 h 10420714"/>
                <a:gd name="connsiteX7" fmla="*/ 3387469 w 8457032"/>
                <a:gd name="connsiteY7" fmla="*/ 6181206 h 10420714"/>
                <a:gd name="connsiteX8" fmla="*/ 5133141 w 8457032"/>
                <a:gd name="connsiteY8" fmla="*/ 7677497 h 10420714"/>
                <a:gd name="connsiteX9" fmla="*/ 6463178 w 8457032"/>
                <a:gd name="connsiteY9" fmla="*/ 9069879 h 10420714"/>
                <a:gd name="connsiteX10" fmla="*/ 7481487 w 8457032"/>
                <a:gd name="connsiteY10" fmla="*/ 9069879 h 10420714"/>
                <a:gd name="connsiteX0" fmla="*/ 3411068 w 8457079"/>
                <a:gd name="connsiteY0" fmla="*/ 0 h 10420714"/>
                <a:gd name="connsiteX1" fmla="*/ 6179899 w 8457079"/>
                <a:gd name="connsiteY1" fmla="*/ 16626 h 10420714"/>
                <a:gd name="connsiteX2" fmla="*/ 7706670 w 8457079"/>
                <a:gd name="connsiteY2" fmla="*/ 1520537 h 10420714"/>
                <a:gd name="connsiteX3" fmla="*/ 6163966 w 8457079"/>
                <a:gd name="connsiteY3" fmla="*/ 3066011 h 10420714"/>
                <a:gd name="connsiteX4" fmla="*/ 1704188 w 8457079"/>
                <a:gd name="connsiteY4" fmla="*/ 3063933 h 10420714"/>
                <a:gd name="connsiteX5" fmla="*/ 79 w 8457079"/>
                <a:gd name="connsiteY5" fmla="*/ 4601788 h 10420714"/>
                <a:gd name="connsiteX6" fmla="*/ 1639765 w 8457079"/>
                <a:gd name="connsiteY6" fmla="*/ 6181206 h 10420714"/>
                <a:gd name="connsiteX7" fmla="*/ 3387516 w 8457079"/>
                <a:gd name="connsiteY7" fmla="*/ 6181206 h 10420714"/>
                <a:gd name="connsiteX8" fmla="*/ 5133188 w 8457079"/>
                <a:gd name="connsiteY8" fmla="*/ 7677497 h 10420714"/>
                <a:gd name="connsiteX9" fmla="*/ 6463225 w 8457079"/>
                <a:gd name="connsiteY9" fmla="*/ 9069879 h 10420714"/>
                <a:gd name="connsiteX10" fmla="*/ 7481534 w 8457079"/>
                <a:gd name="connsiteY10" fmla="*/ 9069879 h 10420714"/>
                <a:gd name="connsiteX0" fmla="*/ 3411068 w 8457079"/>
                <a:gd name="connsiteY0" fmla="*/ 0 h 10420714"/>
                <a:gd name="connsiteX1" fmla="*/ 6179899 w 8457079"/>
                <a:gd name="connsiteY1" fmla="*/ 16626 h 10420714"/>
                <a:gd name="connsiteX2" fmla="*/ 7706670 w 8457079"/>
                <a:gd name="connsiteY2" fmla="*/ 1520537 h 10420714"/>
                <a:gd name="connsiteX3" fmla="*/ 6163966 w 8457079"/>
                <a:gd name="connsiteY3" fmla="*/ 3066011 h 10420714"/>
                <a:gd name="connsiteX4" fmla="*/ 1704188 w 8457079"/>
                <a:gd name="connsiteY4" fmla="*/ 3063933 h 10420714"/>
                <a:gd name="connsiteX5" fmla="*/ 79 w 8457079"/>
                <a:gd name="connsiteY5" fmla="*/ 4601788 h 10420714"/>
                <a:gd name="connsiteX6" fmla="*/ 1639765 w 8457079"/>
                <a:gd name="connsiteY6" fmla="*/ 6181206 h 10420714"/>
                <a:gd name="connsiteX7" fmla="*/ 3364656 w 8457079"/>
                <a:gd name="connsiteY7" fmla="*/ 6165966 h 10420714"/>
                <a:gd name="connsiteX8" fmla="*/ 5133188 w 8457079"/>
                <a:gd name="connsiteY8" fmla="*/ 7677497 h 10420714"/>
                <a:gd name="connsiteX9" fmla="*/ 6463225 w 8457079"/>
                <a:gd name="connsiteY9" fmla="*/ 9069879 h 10420714"/>
                <a:gd name="connsiteX10" fmla="*/ 7481534 w 8457079"/>
                <a:gd name="connsiteY10" fmla="*/ 9069879 h 10420714"/>
                <a:gd name="connsiteX0" fmla="*/ 3411068 w 8457079"/>
                <a:gd name="connsiteY0" fmla="*/ 0 h 10420714"/>
                <a:gd name="connsiteX1" fmla="*/ 6179899 w 8457079"/>
                <a:gd name="connsiteY1" fmla="*/ 16626 h 10420714"/>
                <a:gd name="connsiteX2" fmla="*/ 7706670 w 8457079"/>
                <a:gd name="connsiteY2" fmla="*/ 1520537 h 10420714"/>
                <a:gd name="connsiteX3" fmla="*/ 6163966 w 8457079"/>
                <a:gd name="connsiteY3" fmla="*/ 3066011 h 10420714"/>
                <a:gd name="connsiteX4" fmla="*/ 1704188 w 8457079"/>
                <a:gd name="connsiteY4" fmla="*/ 3063933 h 10420714"/>
                <a:gd name="connsiteX5" fmla="*/ 79 w 8457079"/>
                <a:gd name="connsiteY5" fmla="*/ 4601788 h 10420714"/>
                <a:gd name="connsiteX6" fmla="*/ 1639765 w 8457079"/>
                <a:gd name="connsiteY6" fmla="*/ 6181206 h 10420714"/>
                <a:gd name="connsiteX7" fmla="*/ 3364656 w 8457079"/>
                <a:gd name="connsiteY7" fmla="*/ 6181206 h 10420714"/>
                <a:gd name="connsiteX8" fmla="*/ 5133188 w 8457079"/>
                <a:gd name="connsiteY8" fmla="*/ 7677497 h 10420714"/>
                <a:gd name="connsiteX9" fmla="*/ 6463225 w 8457079"/>
                <a:gd name="connsiteY9" fmla="*/ 9069879 h 10420714"/>
                <a:gd name="connsiteX10" fmla="*/ 7481534 w 8457079"/>
                <a:gd name="connsiteY10" fmla="*/ 9069879 h 10420714"/>
                <a:gd name="connsiteX0" fmla="*/ 3411068 w 8457079"/>
                <a:gd name="connsiteY0" fmla="*/ 0 h 10420714"/>
                <a:gd name="connsiteX1" fmla="*/ 6179899 w 8457079"/>
                <a:gd name="connsiteY1" fmla="*/ 16626 h 10420714"/>
                <a:gd name="connsiteX2" fmla="*/ 7706670 w 8457079"/>
                <a:gd name="connsiteY2" fmla="*/ 1520537 h 10420714"/>
                <a:gd name="connsiteX3" fmla="*/ 6163966 w 8457079"/>
                <a:gd name="connsiteY3" fmla="*/ 3066011 h 10420714"/>
                <a:gd name="connsiteX4" fmla="*/ 1704188 w 8457079"/>
                <a:gd name="connsiteY4" fmla="*/ 3063933 h 10420714"/>
                <a:gd name="connsiteX5" fmla="*/ 79 w 8457079"/>
                <a:gd name="connsiteY5" fmla="*/ 4601788 h 10420714"/>
                <a:gd name="connsiteX6" fmla="*/ 1639765 w 8457079"/>
                <a:gd name="connsiteY6" fmla="*/ 6181206 h 10420714"/>
                <a:gd name="connsiteX7" fmla="*/ 3364656 w 8457079"/>
                <a:gd name="connsiteY7" fmla="*/ 6181206 h 10420714"/>
                <a:gd name="connsiteX8" fmla="*/ 5095088 w 8457079"/>
                <a:gd name="connsiteY8" fmla="*/ 7677497 h 10420714"/>
                <a:gd name="connsiteX9" fmla="*/ 6463225 w 8457079"/>
                <a:gd name="connsiteY9" fmla="*/ 9069879 h 10420714"/>
                <a:gd name="connsiteX10" fmla="*/ 7481534 w 8457079"/>
                <a:gd name="connsiteY10" fmla="*/ 9069879 h 10420714"/>
                <a:gd name="connsiteX0" fmla="*/ 3411068 w 7706692"/>
                <a:gd name="connsiteY0" fmla="*/ 0 h 9178621"/>
                <a:gd name="connsiteX1" fmla="*/ 6179899 w 7706692"/>
                <a:gd name="connsiteY1" fmla="*/ 16626 h 9178621"/>
                <a:gd name="connsiteX2" fmla="*/ 7706670 w 7706692"/>
                <a:gd name="connsiteY2" fmla="*/ 1520537 h 9178621"/>
                <a:gd name="connsiteX3" fmla="*/ 6163966 w 7706692"/>
                <a:gd name="connsiteY3" fmla="*/ 3066011 h 9178621"/>
                <a:gd name="connsiteX4" fmla="*/ 1704188 w 7706692"/>
                <a:gd name="connsiteY4" fmla="*/ 3063933 h 9178621"/>
                <a:gd name="connsiteX5" fmla="*/ 79 w 7706692"/>
                <a:gd name="connsiteY5" fmla="*/ 4601788 h 9178621"/>
                <a:gd name="connsiteX6" fmla="*/ 1639765 w 7706692"/>
                <a:gd name="connsiteY6" fmla="*/ 6181206 h 9178621"/>
                <a:gd name="connsiteX7" fmla="*/ 3364656 w 7706692"/>
                <a:gd name="connsiteY7" fmla="*/ 6181206 h 9178621"/>
                <a:gd name="connsiteX8" fmla="*/ 5095088 w 7706692"/>
                <a:gd name="connsiteY8" fmla="*/ 7677497 h 9178621"/>
                <a:gd name="connsiteX9" fmla="*/ 6463225 w 7706692"/>
                <a:gd name="connsiteY9" fmla="*/ 9069879 h 9178621"/>
                <a:gd name="connsiteX10" fmla="*/ 7481534 w 7706692"/>
                <a:gd name="connsiteY10" fmla="*/ 9069879 h 9178621"/>
                <a:gd name="connsiteX0" fmla="*/ 3411068 w 7706692"/>
                <a:gd name="connsiteY0" fmla="*/ 0 h 9175049"/>
                <a:gd name="connsiteX1" fmla="*/ 6179899 w 7706692"/>
                <a:gd name="connsiteY1" fmla="*/ 16626 h 9175049"/>
                <a:gd name="connsiteX2" fmla="*/ 7706670 w 7706692"/>
                <a:gd name="connsiteY2" fmla="*/ 1520537 h 9175049"/>
                <a:gd name="connsiteX3" fmla="*/ 6163966 w 7706692"/>
                <a:gd name="connsiteY3" fmla="*/ 3066011 h 9175049"/>
                <a:gd name="connsiteX4" fmla="*/ 1704188 w 7706692"/>
                <a:gd name="connsiteY4" fmla="*/ 3063933 h 9175049"/>
                <a:gd name="connsiteX5" fmla="*/ 79 w 7706692"/>
                <a:gd name="connsiteY5" fmla="*/ 4601788 h 9175049"/>
                <a:gd name="connsiteX6" fmla="*/ 1639765 w 7706692"/>
                <a:gd name="connsiteY6" fmla="*/ 6181206 h 9175049"/>
                <a:gd name="connsiteX7" fmla="*/ 3364656 w 7706692"/>
                <a:gd name="connsiteY7" fmla="*/ 6181206 h 9175049"/>
                <a:gd name="connsiteX8" fmla="*/ 5095088 w 7706692"/>
                <a:gd name="connsiteY8" fmla="*/ 7677497 h 9175049"/>
                <a:gd name="connsiteX9" fmla="*/ 6463225 w 7706692"/>
                <a:gd name="connsiteY9" fmla="*/ 9069879 h 9175049"/>
                <a:gd name="connsiteX10" fmla="*/ 7481534 w 7706692"/>
                <a:gd name="connsiteY10" fmla="*/ 9069879 h 9175049"/>
                <a:gd name="connsiteX0" fmla="*/ 3411068 w 7706692"/>
                <a:gd name="connsiteY0" fmla="*/ 0 h 9073545"/>
                <a:gd name="connsiteX1" fmla="*/ 6179899 w 7706692"/>
                <a:gd name="connsiteY1" fmla="*/ 16626 h 9073545"/>
                <a:gd name="connsiteX2" fmla="*/ 7706670 w 7706692"/>
                <a:gd name="connsiteY2" fmla="*/ 1520537 h 9073545"/>
                <a:gd name="connsiteX3" fmla="*/ 6163966 w 7706692"/>
                <a:gd name="connsiteY3" fmla="*/ 3066011 h 9073545"/>
                <a:gd name="connsiteX4" fmla="*/ 1704188 w 7706692"/>
                <a:gd name="connsiteY4" fmla="*/ 3063933 h 9073545"/>
                <a:gd name="connsiteX5" fmla="*/ 79 w 7706692"/>
                <a:gd name="connsiteY5" fmla="*/ 4601788 h 9073545"/>
                <a:gd name="connsiteX6" fmla="*/ 1639765 w 7706692"/>
                <a:gd name="connsiteY6" fmla="*/ 6181206 h 9073545"/>
                <a:gd name="connsiteX7" fmla="*/ 3364656 w 7706692"/>
                <a:gd name="connsiteY7" fmla="*/ 6181206 h 9073545"/>
                <a:gd name="connsiteX8" fmla="*/ 5095088 w 7706692"/>
                <a:gd name="connsiteY8" fmla="*/ 7677497 h 9073545"/>
                <a:gd name="connsiteX9" fmla="*/ 6463225 w 7706692"/>
                <a:gd name="connsiteY9" fmla="*/ 9069879 h 9073545"/>
                <a:gd name="connsiteX10" fmla="*/ 7481534 w 7706692"/>
                <a:gd name="connsiteY10" fmla="*/ 9069879 h 9073545"/>
                <a:gd name="connsiteX0" fmla="*/ 3411068 w 7706692"/>
                <a:gd name="connsiteY0" fmla="*/ 0 h 9073545"/>
                <a:gd name="connsiteX1" fmla="*/ 6179899 w 7706692"/>
                <a:gd name="connsiteY1" fmla="*/ 16626 h 9073545"/>
                <a:gd name="connsiteX2" fmla="*/ 7706670 w 7706692"/>
                <a:gd name="connsiteY2" fmla="*/ 1520537 h 9073545"/>
                <a:gd name="connsiteX3" fmla="*/ 6163966 w 7706692"/>
                <a:gd name="connsiteY3" fmla="*/ 3066011 h 9073545"/>
                <a:gd name="connsiteX4" fmla="*/ 1704188 w 7706692"/>
                <a:gd name="connsiteY4" fmla="*/ 3063933 h 9073545"/>
                <a:gd name="connsiteX5" fmla="*/ 79 w 7706692"/>
                <a:gd name="connsiteY5" fmla="*/ 4601788 h 9073545"/>
                <a:gd name="connsiteX6" fmla="*/ 1639765 w 7706692"/>
                <a:gd name="connsiteY6" fmla="*/ 6181206 h 9073545"/>
                <a:gd name="connsiteX7" fmla="*/ 3364656 w 7706692"/>
                <a:gd name="connsiteY7" fmla="*/ 6181206 h 9073545"/>
                <a:gd name="connsiteX8" fmla="*/ 5095088 w 7706692"/>
                <a:gd name="connsiteY8" fmla="*/ 7677497 h 9073545"/>
                <a:gd name="connsiteX9" fmla="*/ 6463225 w 7706692"/>
                <a:gd name="connsiteY9" fmla="*/ 9069879 h 9073545"/>
                <a:gd name="connsiteX10" fmla="*/ 7481534 w 7706692"/>
                <a:gd name="connsiteY10" fmla="*/ 9069879 h 9073545"/>
                <a:gd name="connsiteX0" fmla="*/ 3411068 w 7706692"/>
                <a:gd name="connsiteY0" fmla="*/ 0 h 9073545"/>
                <a:gd name="connsiteX1" fmla="*/ 6179899 w 7706692"/>
                <a:gd name="connsiteY1" fmla="*/ 16626 h 9073545"/>
                <a:gd name="connsiteX2" fmla="*/ 7706670 w 7706692"/>
                <a:gd name="connsiteY2" fmla="*/ 1520537 h 9073545"/>
                <a:gd name="connsiteX3" fmla="*/ 6163966 w 7706692"/>
                <a:gd name="connsiteY3" fmla="*/ 3066011 h 9073545"/>
                <a:gd name="connsiteX4" fmla="*/ 1704188 w 7706692"/>
                <a:gd name="connsiteY4" fmla="*/ 3063933 h 9073545"/>
                <a:gd name="connsiteX5" fmla="*/ 79 w 7706692"/>
                <a:gd name="connsiteY5" fmla="*/ 4601788 h 9073545"/>
                <a:gd name="connsiteX6" fmla="*/ 1639765 w 7706692"/>
                <a:gd name="connsiteY6" fmla="*/ 6181206 h 9073545"/>
                <a:gd name="connsiteX7" fmla="*/ 3364656 w 7706692"/>
                <a:gd name="connsiteY7" fmla="*/ 6181206 h 9073545"/>
                <a:gd name="connsiteX8" fmla="*/ 5095088 w 7706692"/>
                <a:gd name="connsiteY8" fmla="*/ 7677497 h 9073545"/>
                <a:gd name="connsiteX9" fmla="*/ 6463225 w 7706692"/>
                <a:gd name="connsiteY9" fmla="*/ 9069879 h 9073545"/>
                <a:gd name="connsiteX10" fmla="*/ 7481534 w 7706692"/>
                <a:gd name="connsiteY10" fmla="*/ 9069879 h 9073545"/>
                <a:gd name="connsiteX0" fmla="*/ 3411068 w 7706692"/>
                <a:gd name="connsiteY0" fmla="*/ 0 h 9073545"/>
                <a:gd name="connsiteX1" fmla="*/ 6179899 w 7706692"/>
                <a:gd name="connsiteY1" fmla="*/ 16626 h 9073545"/>
                <a:gd name="connsiteX2" fmla="*/ 7706670 w 7706692"/>
                <a:gd name="connsiteY2" fmla="*/ 1520537 h 9073545"/>
                <a:gd name="connsiteX3" fmla="*/ 6163966 w 7706692"/>
                <a:gd name="connsiteY3" fmla="*/ 3066011 h 9073545"/>
                <a:gd name="connsiteX4" fmla="*/ 1704188 w 7706692"/>
                <a:gd name="connsiteY4" fmla="*/ 3063933 h 9073545"/>
                <a:gd name="connsiteX5" fmla="*/ 79 w 7706692"/>
                <a:gd name="connsiteY5" fmla="*/ 4601788 h 9073545"/>
                <a:gd name="connsiteX6" fmla="*/ 1639765 w 7706692"/>
                <a:gd name="connsiteY6" fmla="*/ 6181206 h 9073545"/>
                <a:gd name="connsiteX7" fmla="*/ 3364656 w 7706692"/>
                <a:gd name="connsiteY7" fmla="*/ 6181206 h 9073545"/>
                <a:gd name="connsiteX8" fmla="*/ 5095088 w 7706692"/>
                <a:gd name="connsiteY8" fmla="*/ 7677497 h 9073545"/>
                <a:gd name="connsiteX9" fmla="*/ 6463225 w 7706692"/>
                <a:gd name="connsiteY9" fmla="*/ 9069879 h 9073545"/>
                <a:gd name="connsiteX10" fmla="*/ 7481534 w 7706692"/>
                <a:gd name="connsiteY10" fmla="*/ 9069879 h 9073545"/>
                <a:gd name="connsiteX0" fmla="*/ 3411068 w 7706692"/>
                <a:gd name="connsiteY0" fmla="*/ 0 h 9073545"/>
                <a:gd name="connsiteX1" fmla="*/ 6179899 w 7706692"/>
                <a:gd name="connsiteY1" fmla="*/ 16626 h 9073545"/>
                <a:gd name="connsiteX2" fmla="*/ 7706670 w 7706692"/>
                <a:gd name="connsiteY2" fmla="*/ 1520537 h 9073545"/>
                <a:gd name="connsiteX3" fmla="*/ 6163966 w 7706692"/>
                <a:gd name="connsiteY3" fmla="*/ 3066011 h 9073545"/>
                <a:gd name="connsiteX4" fmla="*/ 1704188 w 7706692"/>
                <a:gd name="connsiteY4" fmla="*/ 3063933 h 9073545"/>
                <a:gd name="connsiteX5" fmla="*/ 79 w 7706692"/>
                <a:gd name="connsiteY5" fmla="*/ 4601788 h 9073545"/>
                <a:gd name="connsiteX6" fmla="*/ 1639765 w 7706692"/>
                <a:gd name="connsiteY6" fmla="*/ 6181206 h 9073545"/>
                <a:gd name="connsiteX7" fmla="*/ 3349416 w 7706692"/>
                <a:gd name="connsiteY7" fmla="*/ 6155806 h 9073545"/>
                <a:gd name="connsiteX8" fmla="*/ 5095088 w 7706692"/>
                <a:gd name="connsiteY8" fmla="*/ 7677497 h 9073545"/>
                <a:gd name="connsiteX9" fmla="*/ 6463225 w 7706692"/>
                <a:gd name="connsiteY9" fmla="*/ 9069879 h 9073545"/>
                <a:gd name="connsiteX10" fmla="*/ 7481534 w 7706692"/>
                <a:gd name="connsiteY10" fmla="*/ 9069879 h 9073545"/>
                <a:gd name="connsiteX0" fmla="*/ 3411068 w 7706692"/>
                <a:gd name="connsiteY0" fmla="*/ 0 h 9073545"/>
                <a:gd name="connsiteX1" fmla="*/ 6179899 w 7706692"/>
                <a:gd name="connsiteY1" fmla="*/ 16626 h 9073545"/>
                <a:gd name="connsiteX2" fmla="*/ 7706670 w 7706692"/>
                <a:gd name="connsiteY2" fmla="*/ 1520537 h 9073545"/>
                <a:gd name="connsiteX3" fmla="*/ 6163966 w 7706692"/>
                <a:gd name="connsiteY3" fmla="*/ 3066011 h 9073545"/>
                <a:gd name="connsiteX4" fmla="*/ 1704188 w 7706692"/>
                <a:gd name="connsiteY4" fmla="*/ 3063933 h 9073545"/>
                <a:gd name="connsiteX5" fmla="*/ 79 w 7706692"/>
                <a:gd name="connsiteY5" fmla="*/ 4601788 h 9073545"/>
                <a:gd name="connsiteX6" fmla="*/ 1639765 w 7706692"/>
                <a:gd name="connsiteY6" fmla="*/ 6181206 h 9073545"/>
                <a:gd name="connsiteX7" fmla="*/ 3349416 w 7706692"/>
                <a:gd name="connsiteY7" fmla="*/ 6155806 h 9073545"/>
                <a:gd name="connsiteX8" fmla="*/ 4582702 w 7706692"/>
                <a:gd name="connsiteY8" fmla="*/ 6513715 h 9073545"/>
                <a:gd name="connsiteX9" fmla="*/ 5095088 w 7706692"/>
                <a:gd name="connsiteY9" fmla="*/ 7677497 h 9073545"/>
                <a:gd name="connsiteX10" fmla="*/ 6463225 w 7706692"/>
                <a:gd name="connsiteY10" fmla="*/ 9069879 h 9073545"/>
                <a:gd name="connsiteX11" fmla="*/ 7481534 w 7706692"/>
                <a:gd name="connsiteY11" fmla="*/ 9069879 h 9073545"/>
                <a:gd name="connsiteX0" fmla="*/ 3411068 w 7706692"/>
                <a:gd name="connsiteY0" fmla="*/ 0 h 9073545"/>
                <a:gd name="connsiteX1" fmla="*/ 6179899 w 7706692"/>
                <a:gd name="connsiteY1" fmla="*/ 16626 h 9073545"/>
                <a:gd name="connsiteX2" fmla="*/ 7706670 w 7706692"/>
                <a:gd name="connsiteY2" fmla="*/ 1520537 h 9073545"/>
                <a:gd name="connsiteX3" fmla="*/ 6163966 w 7706692"/>
                <a:gd name="connsiteY3" fmla="*/ 3066011 h 9073545"/>
                <a:gd name="connsiteX4" fmla="*/ 1704188 w 7706692"/>
                <a:gd name="connsiteY4" fmla="*/ 3063933 h 9073545"/>
                <a:gd name="connsiteX5" fmla="*/ 79 w 7706692"/>
                <a:gd name="connsiteY5" fmla="*/ 4601788 h 9073545"/>
                <a:gd name="connsiteX6" fmla="*/ 1639765 w 7706692"/>
                <a:gd name="connsiteY6" fmla="*/ 6181206 h 9073545"/>
                <a:gd name="connsiteX7" fmla="*/ 3349416 w 7706692"/>
                <a:gd name="connsiteY7" fmla="*/ 6155806 h 9073545"/>
                <a:gd name="connsiteX8" fmla="*/ 4582702 w 7706692"/>
                <a:gd name="connsiteY8" fmla="*/ 6513715 h 9073545"/>
                <a:gd name="connsiteX9" fmla="*/ 5095088 w 7706692"/>
                <a:gd name="connsiteY9" fmla="*/ 7677497 h 9073545"/>
                <a:gd name="connsiteX10" fmla="*/ 6463225 w 7706692"/>
                <a:gd name="connsiteY10" fmla="*/ 9069879 h 9073545"/>
                <a:gd name="connsiteX11" fmla="*/ 7481534 w 7706692"/>
                <a:gd name="connsiteY11" fmla="*/ 9069879 h 9073545"/>
                <a:gd name="connsiteX0" fmla="*/ 3411068 w 7706692"/>
                <a:gd name="connsiteY0" fmla="*/ 0 h 9073545"/>
                <a:gd name="connsiteX1" fmla="*/ 6179899 w 7706692"/>
                <a:gd name="connsiteY1" fmla="*/ 16626 h 9073545"/>
                <a:gd name="connsiteX2" fmla="*/ 7706670 w 7706692"/>
                <a:gd name="connsiteY2" fmla="*/ 1520537 h 9073545"/>
                <a:gd name="connsiteX3" fmla="*/ 6163966 w 7706692"/>
                <a:gd name="connsiteY3" fmla="*/ 3066011 h 9073545"/>
                <a:gd name="connsiteX4" fmla="*/ 1704188 w 7706692"/>
                <a:gd name="connsiteY4" fmla="*/ 3063933 h 9073545"/>
                <a:gd name="connsiteX5" fmla="*/ 79 w 7706692"/>
                <a:gd name="connsiteY5" fmla="*/ 4601788 h 9073545"/>
                <a:gd name="connsiteX6" fmla="*/ 1639765 w 7706692"/>
                <a:gd name="connsiteY6" fmla="*/ 6181206 h 9073545"/>
                <a:gd name="connsiteX7" fmla="*/ 3349416 w 7706692"/>
                <a:gd name="connsiteY7" fmla="*/ 6155806 h 9073545"/>
                <a:gd name="connsiteX8" fmla="*/ 4582702 w 7706692"/>
                <a:gd name="connsiteY8" fmla="*/ 6513715 h 9073545"/>
                <a:gd name="connsiteX9" fmla="*/ 5095088 w 7706692"/>
                <a:gd name="connsiteY9" fmla="*/ 7677497 h 9073545"/>
                <a:gd name="connsiteX10" fmla="*/ 6463225 w 7706692"/>
                <a:gd name="connsiteY10" fmla="*/ 9069879 h 9073545"/>
                <a:gd name="connsiteX11" fmla="*/ 7481534 w 7706692"/>
                <a:gd name="connsiteY11" fmla="*/ 9069879 h 9073545"/>
                <a:gd name="connsiteX0" fmla="*/ 3411068 w 7706692"/>
                <a:gd name="connsiteY0" fmla="*/ 0 h 9073545"/>
                <a:gd name="connsiteX1" fmla="*/ 6179899 w 7706692"/>
                <a:gd name="connsiteY1" fmla="*/ 16626 h 9073545"/>
                <a:gd name="connsiteX2" fmla="*/ 7706670 w 7706692"/>
                <a:gd name="connsiteY2" fmla="*/ 1520537 h 9073545"/>
                <a:gd name="connsiteX3" fmla="*/ 6163966 w 7706692"/>
                <a:gd name="connsiteY3" fmla="*/ 3066011 h 9073545"/>
                <a:gd name="connsiteX4" fmla="*/ 1704188 w 7706692"/>
                <a:gd name="connsiteY4" fmla="*/ 3063933 h 9073545"/>
                <a:gd name="connsiteX5" fmla="*/ 79 w 7706692"/>
                <a:gd name="connsiteY5" fmla="*/ 4601788 h 9073545"/>
                <a:gd name="connsiteX6" fmla="*/ 1639765 w 7706692"/>
                <a:gd name="connsiteY6" fmla="*/ 6181206 h 9073545"/>
                <a:gd name="connsiteX7" fmla="*/ 3349416 w 7706692"/>
                <a:gd name="connsiteY7" fmla="*/ 6155806 h 9073545"/>
                <a:gd name="connsiteX8" fmla="*/ 4582702 w 7706692"/>
                <a:gd name="connsiteY8" fmla="*/ 6513715 h 9073545"/>
                <a:gd name="connsiteX9" fmla="*/ 5095088 w 7706692"/>
                <a:gd name="connsiteY9" fmla="*/ 7677497 h 9073545"/>
                <a:gd name="connsiteX10" fmla="*/ 6463225 w 7706692"/>
                <a:gd name="connsiteY10" fmla="*/ 9069879 h 9073545"/>
                <a:gd name="connsiteX11" fmla="*/ 7481534 w 7706692"/>
                <a:gd name="connsiteY11" fmla="*/ 9069879 h 9073545"/>
                <a:gd name="connsiteX0" fmla="*/ 3411026 w 7706650"/>
                <a:gd name="connsiteY0" fmla="*/ 0 h 9073545"/>
                <a:gd name="connsiteX1" fmla="*/ 6179857 w 7706650"/>
                <a:gd name="connsiteY1" fmla="*/ 16626 h 9073545"/>
                <a:gd name="connsiteX2" fmla="*/ 7706628 w 7706650"/>
                <a:gd name="connsiteY2" fmla="*/ 1520537 h 9073545"/>
                <a:gd name="connsiteX3" fmla="*/ 6163924 w 7706650"/>
                <a:gd name="connsiteY3" fmla="*/ 3066011 h 9073545"/>
                <a:gd name="connsiteX4" fmla="*/ 1704146 w 7706650"/>
                <a:gd name="connsiteY4" fmla="*/ 3063933 h 9073545"/>
                <a:gd name="connsiteX5" fmla="*/ 37 w 7706650"/>
                <a:gd name="connsiteY5" fmla="*/ 4601788 h 9073545"/>
                <a:gd name="connsiteX6" fmla="*/ 1660043 w 7706650"/>
                <a:gd name="connsiteY6" fmla="*/ 6171046 h 9073545"/>
                <a:gd name="connsiteX7" fmla="*/ 3349374 w 7706650"/>
                <a:gd name="connsiteY7" fmla="*/ 6155806 h 9073545"/>
                <a:gd name="connsiteX8" fmla="*/ 4582660 w 7706650"/>
                <a:gd name="connsiteY8" fmla="*/ 6513715 h 9073545"/>
                <a:gd name="connsiteX9" fmla="*/ 5095046 w 7706650"/>
                <a:gd name="connsiteY9" fmla="*/ 7677497 h 9073545"/>
                <a:gd name="connsiteX10" fmla="*/ 6463183 w 7706650"/>
                <a:gd name="connsiteY10" fmla="*/ 9069879 h 9073545"/>
                <a:gd name="connsiteX11" fmla="*/ 7481492 w 7706650"/>
                <a:gd name="connsiteY11" fmla="*/ 9069879 h 9073545"/>
                <a:gd name="connsiteX0" fmla="*/ 3411027 w 7706651"/>
                <a:gd name="connsiteY0" fmla="*/ 0 h 9073545"/>
                <a:gd name="connsiteX1" fmla="*/ 6179858 w 7706651"/>
                <a:gd name="connsiteY1" fmla="*/ 16626 h 9073545"/>
                <a:gd name="connsiteX2" fmla="*/ 7706629 w 7706651"/>
                <a:gd name="connsiteY2" fmla="*/ 1520537 h 9073545"/>
                <a:gd name="connsiteX3" fmla="*/ 6163925 w 7706651"/>
                <a:gd name="connsiteY3" fmla="*/ 3066011 h 9073545"/>
                <a:gd name="connsiteX4" fmla="*/ 1704147 w 7706651"/>
                <a:gd name="connsiteY4" fmla="*/ 3063933 h 9073545"/>
                <a:gd name="connsiteX5" fmla="*/ 38 w 7706651"/>
                <a:gd name="connsiteY5" fmla="*/ 4601788 h 9073545"/>
                <a:gd name="connsiteX6" fmla="*/ 1660044 w 7706651"/>
                <a:gd name="connsiteY6" fmla="*/ 6171046 h 9073545"/>
                <a:gd name="connsiteX7" fmla="*/ 3349375 w 7706651"/>
                <a:gd name="connsiteY7" fmla="*/ 6155806 h 9073545"/>
                <a:gd name="connsiteX8" fmla="*/ 4582661 w 7706651"/>
                <a:gd name="connsiteY8" fmla="*/ 6513715 h 9073545"/>
                <a:gd name="connsiteX9" fmla="*/ 5095047 w 7706651"/>
                <a:gd name="connsiteY9" fmla="*/ 7677497 h 9073545"/>
                <a:gd name="connsiteX10" fmla="*/ 6463184 w 7706651"/>
                <a:gd name="connsiteY10" fmla="*/ 9069879 h 9073545"/>
                <a:gd name="connsiteX11" fmla="*/ 7481493 w 7706651"/>
                <a:gd name="connsiteY11" fmla="*/ 9069879 h 9073545"/>
                <a:gd name="connsiteX0" fmla="*/ 3411027 w 7706651"/>
                <a:gd name="connsiteY0" fmla="*/ 0 h 9073545"/>
                <a:gd name="connsiteX1" fmla="*/ 6179858 w 7706651"/>
                <a:gd name="connsiteY1" fmla="*/ 16626 h 9073545"/>
                <a:gd name="connsiteX2" fmla="*/ 7706629 w 7706651"/>
                <a:gd name="connsiteY2" fmla="*/ 1520537 h 9073545"/>
                <a:gd name="connsiteX3" fmla="*/ 6163925 w 7706651"/>
                <a:gd name="connsiteY3" fmla="*/ 3066011 h 9073545"/>
                <a:gd name="connsiteX4" fmla="*/ 1704147 w 7706651"/>
                <a:gd name="connsiteY4" fmla="*/ 3063933 h 9073545"/>
                <a:gd name="connsiteX5" fmla="*/ 38 w 7706651"/>
                <a:gd name="connsiteY5" fmla="*/ 4601788 h 9073545"/>
                <a:gd name="connsiteX6" fmla="*/ 1660044 w 7706651"/>
                <a:gd name="connsiteY6" fmla="*/ 6171046 h 9073545"/>
                <a:gd name="connsiteX7" fmla="*/ 3349375 w 7706651"/>
                <a:gd name="connsiteY7" fmla="*/ 6155806 h 9073545"/>
                <a:gd name="connsiteX8" fmla="*/ 4582661 w 7706651"/>
                <a:gd name="connsiteY8" fmla="*/ 6513715 h 9073545"/>
                <a:gd name="connsiteX9" fmla="*/ 5095047 w 7706651"/>
                <a:gd name="connsiteY9" fmla="*/ 7677497 h 9073545"/>
                <a:gd name="connsiteX10" fmla="*/ 6463184 w 7706651"/>
                <a:gd name="connsiteY10" fmla="*/ 9069879 h 9073545"/>
                <a:gd name="connsiteX11" fmla="*/ 7481493 w 7706651"/>
                <a:gd name="connsiteY11" fmla="*/ 9069879 h 9073545"/>
                <a:gd name="connsiteX0" fmla="*/ 3468902 w 7764526"/>
                <a:gd name="connsiteY0" fmla="*/ 0 h 9073545"/>
                <a:gd name="connsiteX1" fmla="*/ 6237733 w 7764526"/>
                <a:gd name="connsiteY1" fmla="*/ 16626 h 9073545"/>
                <a:gd name="connsiteX2" fmla="*/ 7764504 w 7764526"/>
                <a:gd name="connsiteY2" fmla="*/ 1520537 h 9073545"/>
                <a:gd name="connsiteX3" fmla="*/ 6221800 w 7764526"/>
                <a:gd name="connsiteY3" fmla="*/ 3066011 h 9073545"/>
                <a:gd name="connsiteX4" fmla="*/ 1762022 w 7764526"/>
                <a:gd name="connsiteY4" fmla="*/ 3063933 h 9073545"/>
                <a:gd name="connsiteX5" fmla="*/ 57913 w 7764526"/>
                <a:gd name="connsiteY5" fmla="*/ 4601788 h 9073545"/>
                <a:gd name="connsiteX6" fmla="*/ 520657 w 7764526"/>
                <a:gd name="connsiteY6" fmla="*/ 5766955 h 9073545"/>
                <a:gd name="connsiteX7" fmla="*/ 1717919 w 7764526"/>
                <a:gd name="connsiteY7" fmla="*/ 6171046 h 9073545"/>
                <a:gd name="connsiteX8" fmla="*/ 3407250 w 7764526"/>
                <a:gd name="connsiteY8" fmla="*/ 6155806 h 9073545"/>
                <a:gd name="connsiteX9" fmla="*/ 4640536 w 7764526"/>
                <a:gd name="connsiteY9" fmla="*/ 6513715 h 9073545"/>
                <a:gd name="connsiteX10" fmla="*/ 5152922 w 7764526"/>
                <a:gd name="connsiteY10" fmla="*/ 7677497 h 9073545"/>
                <a:gd name="connsiteX11" fmla="*/ 6521059 w 7764526"/>
                <a:gd name="connsiteY11" fmla="*/ 9069879 h 9073545"/>
                <a:gd name="connsiteX12" fmla="*/ 7539368 w 7764526"/>
                <a:gd name="connsiteY12" fmla="*/ 9069879 h 9073545"/>
                <a:gd name="connsiteX0" fmla="*/ 3468902 w 7764526"/>
                <a:gd name="connsiteY0" fmla="*/ 0 h 9073545"/>
                <a:gd name="connsiteX1" fmla="*/ 6237733 w 7764526"/>
                <a:gd name="connsiteY1" fmla="*/ 16626 h 9073545"/>
                <a:gd name="connsiteX2" fmla="*/ 7764504 w 7764526"/>
                <a:gd name="connsiteY2" fmla="*/ 1520537 h 9073545"/>
                <a:gd name="connsiteX3" fmla="*/ 6221800 w 7764526"/>
                <a:gd name="connsiteY3" fmla="*/ 3066011 h 9073545"/>
                <a:gd name="connsiteX4" fmla="*/ 1762022 w 7764526"/>
                <a:gd name="connsiteY4" fmla="*/ 3063933 h 9073545"/>
                <a:gd name="connsiteX5" fmla="*/ 57913 w 7764526"/>
                <a:gd name="connsiteY5" fmla="*/ 4601788 h 9073545"/>
                <a:gd name="connsiteX6" fmla="*/ 520657 w 7764526"/>
                <a:gd name="connsiteY6" fmla="*/ 5766955 h 9073545"/>
                <a:gd name="connsiteX7" fmla="*/ 1717919 w 7764526"/>
                <a:gd name="connsiteY7" fmla="*/ 6171046 h 9073545"/>
                <a:gd name="connsiteX8" fmla="*/ 3407250 w 7764526"/>
                <a:gd name="connsiteY8" fmla="*/ 6155806 h 9073545"/>
                <a:gd name="connsiteX9" fmla="*/ 4640536 w 7764526"/>
                <a:gd name="connsiteY9" fmla="*/ 6513715 h 9073545"/>
                <a:gd name="connsiteX10" fmla="*/ 5152922 w 7764526"/>
                <a:gd name="connsiteY10" fmla="*/ 7677497 h 9073545"/>
                <a:gd name="connsiteX11" fmla="*/ 6521059 w 7764526"/>
                <a:gd name="connsiteY11" fmla="*/ 9069879 h 9073545"/>
                <a:gd name="connsiteX12" fmla="*/ 7539368 w 7764526"/>
                <a:gd name="connsiteY12" fmla="*/ 9069879 h 9073545"/>
                <a:gd name="connsiteX0" fmla="*/ 3468902 w 7764526"/>
                <a:gd name="connsiteY0" fmla="*/ 0 h 9073545"/>
                <a:gd name="connsiteX1" fmla="*/ 6237733 w 7764526"/>
                <a:gd name="connsiteY1" fmla="*/ 16626 h 9073545"/>
                <a:gd name="connsiteX2" fmla="*/ 7764504 w 7764526"/>
                <a:gd name="connsiteY2" fmla="*/ 1520537 h 9073545"/>
                <a:gd name="connsiteX3" fmla="*/ 6221800 w 7764526"/>
                <a:gd name="connsiteY3" fmla="*/ 3066011 h 9073545"/>
                <a:gd name="connsiteX4" fmla="*/ 1762022 w 7764526"/>
                <a:gd name="connsiteY4" fmla="*/ 3063933 h 9073545"/>
                <a:gd name="connsiteX5" fmla="*/ 57913 w 7764526"/>
                <a:gd name="connsiteY5" fmla="*/ 4591628 h 9073545"/>
                <a:gd name="connsiteX6" fmla="*/ 520657 w 7764526"/>
                <a:gd name="connsiteY6" fmla="*/ 5766955 h 9073545"/>
                <a:gd name="connsiteX7" fmla="*/ 1717919 w 7764526"/>
                <a:gd name="connsiteY7" fmla="*/ 6171046 h 9073545"/>
                <a:gd name="connsiteX8" fmla="*/ 3407250 w 7764526"/>
                <a:gd name="connsiteY8" fmla="*/ 6155806 h 9073545"/>
                <a:gd name="connsiteX9" fmla="*/ 4640536 w 7764526"/>
                <a:gd name="connsiteY9" fmla="*/ 6513715 h 9073545"/>
                <a:gd name="connsiteX10" fmla="*/ 5152922 w 7764526"/>
                <a:gd name="connsiteY10" fmla="*/ 7677497 h 9073545"/>
                <a:gd name="connsiteX11" fmla="*/ 6521059 w 7764526"/>
                <a:gd name="connsiteY11" fmla="*/ 9069879 h 9073545"/>
                <a:gd name="connsiteX12" fmla="*/ 7539368 w 7764526"/>
                <a:gd name="connsiteY12" fmla="*/ 9069879 h 9073545"/>
                <a:gd name="connsiteX0" fmla="*/ 3455217 w 7750841"/>
                <a:gd name="connsiteY0" fmla="*/ 0 h 9073545"/>
                <a:gd name="connsiteX1" fmla="*/ 6224048 w 7750841"/>
                <a:gd name="connsiteY1" fmla="*/ 16626 h 9073545"/>
                <a:gd name="connsiteX2" fmla="*/ 7750819 w 7750841"/>
                <a:gd name="connsiteY2" fmla="*/ 1520537 h 9073545"/>
                <a:gd name="connsiteX3" fmla="*/ 6208115 w 7750841"/>
                <a:gd name="connsiteY3" fmla="*/ 3066011 h 9073545"/>
                <a:gd name="connsiteX4" fmla="*/ 1748337 w 7750841"/>
                <a:gd name="connsiteY4" fmla="*/ 3063933 h 9073545"/>
                <a:gd name="connsiteX5" fmla="*/ 59468 w 7750841"/>
                <a:gd name="connsiteY5" fmla="*/ 4556068 h 9073545"/>
                <a:gd name="connsiteX6" fmla="*/ 506972 w 7750841"/>
                <a:gd name="connsiteY6" fmla="*/ 5766955 h 9073545"/>
                <a:gd name="connsiteX7" fmla="*/ 1704234 w 7750841"/>
                <a:gd name="connsiteY7" fmla="*/ 6171046 h 9073545"/>
                <a:gd name="connsiteX8" fmla="*/ 3393565 w 7750841"/>
                <a:gd name="connsiteY8" fmla="*/ 6155806 h 9073545"/>
                <a:gd name="connsiteX9" fmla="*/ 4626851 w 7750841"/>
                <a:gd name="connsiteY9" fmla="*/ 6513715 h 9073545"/>
                <a:gd name="connsiteX10" fmla="*/ 5139237 w 7750841"/>
                <a:gd name="connsiteY10" fmla="*/ 7677497 h 9073545"/>
                <a:gd name="connsiteX11" fmla="*/ 6507374 w 7750841"/>
                <a:gd name="connsiteY11" fmla="*/ 9069879 h 9073545"/>
                <a:gd name="connsiteX12" fmla="*/ 7525683 w 7750841"/>
                <a:gd name="connsiteY12" fmla="*/ 9069879 h 9073545"/>
                <a:gd name="connsiteX0" fmla="*/ 3420330 w 7715954"/>
                <a:gd name="connsiteY0" fmla="*/ 0 h 9073545"/>
                <a:gd name="connsiteX1" fmla="*/ 6189161 w 7715954"/>
                <a:gd name="connsiteY1" fmla="*/ 16626 h 9073545"/>
                <a:gd name="connsiteX2" fmla="*/ 7715932 w 7715954"/>
                <a:gd name="connsiteY2" fmla="*/ 1520537 h 9073545"/>
                <a:gd name="connsiteX3" fmla="*/ 6173228 w 7715954"/>
                <a:gd name="connsiteY3" fmla="*/ 3066011 h 9073545"/>
                <a:gd name="connsiteX4" fmla="*/ 1713450 w 7715954"/>
                <a:gd name="connsiteY4" fmla="*/ 3063933 h 9073545"/>
                <a:gd name="connsiteX5" fmla="*/ 24581 w 7715954"/>
                <a:gd name="connsiteY5" fmla="*/ 4556068 h 9073545"/>
                <a:gd name="connsiteX6" fmla="*/ 472085 w 7715954"/>
                <a:gd name="connsiteY6" fmla="*/ 5766955 h 9073545"/>
                <a:gd name="connsiteX7" fmla="*/ 1669347 w 7715954"/>
                <a:gd name="connsiteY7" fmla="*/ 6171046 h 9073545"/>
                <a:gd name="connsiteX8" fmla="*/ 3358678 w 7715954"/>
                <a:gd name="connsiteY8" fmla="*/ 6155806 h 9073545"/>
                <a:gd name="connsiteX9" fmla="*/ 4591964 w 7715954"/>
                <a:gd name="connsiteY9" fmla="*/ 6513715 h 9073545"/>
                <a:gd name="connsiteX10" fmla="*/ 5104350 w 7715954"/>
                <a:gd name="connsiteY10" fmla="*/ 7677497 h 9073545"/>
                <a:gd name="connsiteX11" fmla="*/ 6472487 w 7715954"/>
                <a:gd name="connsiteY11" fmla="*/ 9069879 h 9073545"/>
                <a:gd name="connsiteX12" fmla="*/ 7490796 w 7715954"/>
                <a:gd name="connsiteY12" fmla="*/ 9069879 h 9073545"/>
                <a:gd name="connsiteX0" fmla="*/ 3397614 w 7693238"/>
                <a:gd name="connsiteY0" fmla="*/ 0 h 9073545"/>
                <a:gd name="connsiteX1" fmla="*/ 6166445 w 7693238"/>
                <a:gd name="connsiteY1" fmla="*/ 16626 h 9073545"/>
                <a:gd name="connsiteX2" fmla="*/ 7693216 w 7693238"/>
                <a:gd name="connsiteY2" fmla="*/ 1520537 h 9073545"/>
                <a:gd name="connsiteX3" fmla="*/ 6150512 w 7693238"/>
                <a:gd name="connsiteY3" fmla="*/ 3066011 h 9073545"/>
                <a:gd name="connsiteX4" fmla="*/ 1690734 w 7693238"/>
                <a:gd name="connsiteY4" fmla="*/ 3063933 h 9073545"/>
                <a:gd name="connsiteX5" fmla="*/ 352848 w 7693238"/>
                <a:gd name="connsiteY5" fmla="*/ 3592715 h 9073545"/>
                <a:gd name="connsiteX6" fmla="*/ 1865 w 7693238"/>
                <a:gd name="connsiteY6" fmla="*/ 4556068 h 9073545"/>
                <a:gd name="connsiteX7" fmla="*/ 449369 w 7693238"/>
                <a:gd name="connsiteY7" fmla="*/ 5766955 h 9073545"/>
                <a:gd name="connsiteX8" fmla="*/ 1646631 w 7693238"/>
                <a:gd name="connsiteY8" fmla="*/ 6171046 h 9073545"/>
                <a:gd name="connsiteX9" fmla="*/ 3335962 w 7693238"/>
                <a:gd name="connsiteY9" fmla="*/ 6155806 h 9073545"/>
                <a:gd name="connsiteX10" fmla="*/ 4569248 w 7693238"/>
                <a:gd name="connsiteY10" fmla="*/ 6513715 h 9073545"/>
                <a:gd name="connsiteX11" fmla="*/ 5081634 w 7693238"/>
                <a:gd name="connsiteY11" fmla="*/ 7677497 h 9073545"/>
                <a:gd name="connsiteX12" fmla="*/ 6449771 w 7693238"/>
                <a:gd name="connsiteY12" fmla="*/ 9069879 h 9073545"/>
                <a:gd name="connsiteX13" fmla="*/ 7468080 w 7693238"/>
                <a:gd name="connsiteY13" fmla="*/ 9069879 h 9073545"/>
                <a:gd name="connsiteX0" fmla="*/ 3396490 w 7692114"/>
                <a:gd name="connsiteY0" fmla="*/ 0 h 9073545"/>
                <a:gd name="connsiteX1" fmla="*/ 6165321 w 7692114"/>
                <a:gd name="connsiteY1" fmla="*/ 16626 h 9073545"/>
                <a:gd name="connsiteX2" fmla="*/ 7692092 w 7692114"/>
                <a:gd name="connsiteY2" fmla="*/ 1520537 h 9073545"/>
                <a:gd name="connsiteX3" fmla="*/ 6149388 w 7692114"/>
                <a:gd name="connsiteY3" fmla="*/ 3066011 h 9073545"/>
                <a:gd name="connsiteX4" fmla="*/ 1689610 w 7692114"/>
                <a:gd name="connsiteY4" fmla="*/ 3063933 h 9073545"/>
                <a:gd name="connsiteX5" fmla="*/ 382204 w 7692114"/>
                <a:gd name="connsiteY5" fmla="*/ 3536835 h 9073545"/>
                <a:gd name="connsiteX6" fmla="*/ 741 w 7692114"/>
                <a:gd name="connsiteY6" fmla="*/ 4556068 h 9073545"/>
                <a:gd name="connsiteX7" fmla="*/ 448245 w 7692114"/>
                <a:gd name="connsiteY7" fmla="*/ 5766955 h 9073545"/>
                <a:gd name="connsiteX8" fmla="*/ 1645507 w 7692114"/>
                <a:gd name="connsiteY8" fmla="*/ 6171046 h 9073545"/>
                <a:gd name="connsiteX9" fmla="*/ 3334838 w 7692114"/>
                <a:gd name="connsiteY9" fmla="*/ 6155806 h 9073545"/>
                <a:gd name="connsiteX10" fmla="*/ 4568124 w 7692114"/>
                <a:gd name="connsiteY10" fmla="*/ 6513715 h 9073545"/>
                <a:gd name="connsiteX11" fmla="*/ 5080510 w 7692114"/>
                <a:gd name="connsiteY11" fmla="*/ 7677497 h 9073545"/>
                <a:gd name="connsiteX12" fmla="*/ 6448647 w 7692114"/>
                <a:gd name="connsiteY12" fmla="*/ 9069879 h 9073545"/>
                <a:gd name="connsiteX13" fmla="*/ 7466956 w 7692114"/>
                <a:gd name="connsiteY13" fmla="*/ 9069879 h 9073545"/>
                <a:gd name="connsiteX0" fmla="*/ 3396490 w 7692114"/>
                <a:gd name="connsiteY0" fmla="*/ 0 h 9073545"/>
                <a:gd name="connsiteX1" fmla="*/ 6165321 w 7692114"/>
                <a:gd name="connsiteY1" fmla="*/ 16626 h 9073545"/>
                <a:gd name="connsiteX2" fmla="*/ 7692092 w 7692114"/>
                <a:gd name="connsiteY2" fmla="*/ 1520537 h 9073545"/>
                <a:gd name="connsiteX3" fmla="*/ 6149388 w 7692114"/>
                <a:gd name="connsiteY3" fmla="*/ 3066011 h 9073545"/>
                <a:gd name="connsiteX4" fmla="*/ 1689610 w 7692114"/>
                <a:gd name="connsiteY4" fmla="*/ 3063933 h 9073545"/>
                <a:gd name="connsiteX5" fmla="*/ 382204 w 7692114"/>
                <a:gd name="connsiteY5" fmla="*/ 3536835 h 9073545"/>
                <a:gd name="connsiteX6" fmla="*/ 741 w 7692114"/>
                <a:gd name="connsiteY6" fmla="*/ 4556068 h 9073545"/>
                <a:gd name="connsiteX7" fmla="*/ 448245 w 7692114"/>
                <a:gd name="connsiteY7" fmla="*/ 5766955 h 9073545"/>
                <a:gd name="connsiteX8" fmla="*/ 1645507 w 7692114"/>
                <a:gd name="connsiteY8" fmla="*/ 6171046 h 9073545"/>
                <a:gd name="connsiteX9" fmla="*/ 3334838 w 7692114"/>
                <a:gd name="connsiteY9" fmla="*/ 6155806 h 9073545"/>
                <a:gd name="connsiteX10" fmla="*/ 4568124 w 7692114"/>
                <a:gd name="connsiteY10" fmla="*/ 6513715 h 9073545"/>
                <a:gd name="connsiteX11" fmla="*/ 5080510 w 7692114"/>
                <a:gd name="connsiteY11" fmla="*/ 7677497 h 9073545"/>
                <a:gd name="connsiteX12" fmla="*/ 6448647 w 7692114"/>
                <a:gd name="connsiteY12" fmla="*/ 9069879 h 9073545"/>
                <a:gd name="connsiteX13" fmla="*/ 7466956 w 7692114"/>
                <a:gd name="connsiteY13" fmla="*/ 9069879 h 9073545"/>
                <a:gd name="connsiteX0" fmla="*/ 3396490 w 7692114"/>
                <a:gd name="connsiteY0" fmla="*/ 0 h 9073545"/>
                <a:gd name="connsiteX1" fmla="*/ 6165321 w 7692114"/>
                <a:gd name="connsiteY1" fmla="*/ 16626 h 9073545"/>
                <a:gd name="connsiteX2" fmla="*/ 7692092 w 7692114"/>
                <a:gd name="connsiteY2" fmla="*/ 1520537 h 9073545"/>
                <a:gd name="connsiteX3" fmla="*/ 6149388 w 7692114"/>
                <a:gd name="connsiteY3" fmla="*/ 3066011 h 9073545"/>
                <a:gd name="connsiteX4" fmla="*/ 1689610 w 7692114"/>
                <a:gd name="connsiteY4" fmla="*/ 3063933 h 9073545"/>
                <a:gd name="connsiteX5" fmla="*/ 382204 w 7692114"/>
                <a:gd name="connsiteY5" fmla="*/ 3536835 h 9073545"/>
                <a:gd name="connsiteX6" fmla="*/ 741 w 7692114"/>
                <a:gd name="connsiteY6" fmla="*/ 4556068 h 9073545"/>
                <a:gd name="connsiteX7" fmla="*/ 448245 w 7692114"/>
                <a:gd name="connsiteY7" fmla="*/ 5766955 h 9073545"/>
                <a:gd name="connsiteX8" fmla="*/ 1645507 w 7692114"/>
                <a:gd name="connsiteY8" fmla="*/ 6171046 h 9073545"/>
                <a:gd name="connsiteX9" fmla="*/ 3334838 w 7692114"/>
                <a:gd name="connsiteY9" fmla="*/ 6155806 h 9073545"/>
                <a:gd name="connsiteX10" fmla="*/ 4568124 w 7692114"/>
                <a:gd name="connsiteY10" fmla="*/ 6513715 h 9073545"/>
                <a:gd name="connsiteX11" fmla="*/ 5080510 w 7692114"/>
                <a:gd name="connsiteY11" fmla="*/ 7677497 h 9073545"/>
                <a:gd name="connsiteX12" fmla="*/ 6448647 w 7692114"/>
                <a:gd name="connsiteY12" fmla="*/ 9069879 h 9073545"/>
                <a:gd name="connsiteX13" fmla="*/ 7466956 w 7692114"/>
                <a:gd name="connsiteY13" fmla="*/ 9069879 h 9073545"/>
                <a:gd name="connsiteX0" fmla="*/ 2969770 w 7692114"/>
                <a:gd name="connsiteY0" fmla="*/ 99179 h 9172724"/>
                <a:gd name="connsiteX1" fmla="*/ 6165321 w 7692114"/>
                <a:gd name="connsiteY1" fmla="*/ 115805 h 9172724"/>
                <a:gd name="connsiteX2" fmla="*/ 7692092 w 7692114"/>
                <a:gd name="connsiteY2" fmla="*/ 1619716 h 9172724"/>
                <a:gd name="connsiteX3" fmla="*/ 6149388 w 7692114"/>
                <a:gd name="connsiteY3" fmla="*/ 3165190 h 9172724"/>
                <a:gd name="connsiteX4" fmla="*/ 1689610 w 7692114"/>
                <a:gd name="connsiteY4" fmla="*/ 3163112 h 9172724"/>
                <a:gd name="connsiteX5" fmla="*/ 382204 w 7692114"/>
                <a:gd name="connsiteY5" fmla="*/ 3636014 h 9172724"/>
                <a:gd name="connsiteX6" fmla="*/ 741 w 7692114"/>
                <a:gd name="connsiteY6" fmla="*/ 4655247 h 9172724"/>
                <a:gd name="connsiteX7" fmla="*/ 448245 w 7692114"/>
                <a:gd name="connsiteY7" fmla="*/ 5866134 h 9172724"/>
                <a:gd name="connsiteX8" fmla="*/ 1645507 w 7692114"/>
                <a:gd name="connsiteY8" fmla="*/ 6270225 h 9172724"/>
                <a:gd name="connsiteX9" fmla="*/ 3334838 w 7692114"/>
                <a:gd name="connsiteY9" fmla="*/ 6254985 h 9172724"/>
                <a:gd name="connsiteX10" fmla="*/ 4568124 w 7692114"/>
                <a:gd name="connsiteY10" fmla="*/ 6612894 h 9172724"/>
                <a:gd name="connsiteX11" fmla="*/ 5080510 w 7692114"/>
                <a:gd name="connsiteY11" fmla="*/ 7776676 h 9172724"/>
                <a:gd name="connsiteX12" fmla="*/ 6448647 w 7692114"/>
                <a:gd name="connsiteY12" fmla="*/ 9169058 h 9172724"/>
                <a:gd name="connsiteX13" fmla="*/ 7466956 w 7692114"/>
                <a:gd name="connsiteY13" fmla="*/ 9169058 h 9172724"/>
                <a:gd name="connsiteX0" fmla="*/ 2969770 w 7692114"/>
                <a:gd name="connsiteY0" fmla="*/ 0 h 9073545"/>
                <a:gd name="connsiteX1" fmla="*/ 6165321 w 7692114"/>
                <a:gd name="connsiteY1" fmla="*/ 16626 h 9073545"/>
                <a:gd name="connsiteX2" fmla="*/ 7692092 w 7692114"/>
                <a:gd name="connsiteY2" fmla="*/ 1520537 h 9073545"/>
                <a:gd name="connsiteX3" fmla="*/ 6149388 w 7692114"/>
                <a:gd name="connsiteY3" fmla="*/ 3066011 h 9073545"/>
                <a:gd name="connsiteX4" fmla="*/ 1689610 w 7692114"/>
                <a:gd name="connsiteY4" fmla="*/ 3063933 h 9073545"/>
                <a:gd name="connsiteX5" fmla="*/ 382204 w 7692114"/>
                <a:gd name="connsiteY5" fmla="*/ 3536835 h 9073545"/>
                <a:gd name="connsiteX6" fmla="*/ 741 w 7692114"/>
                <a:gd name="connsiteY6" fmla="*/ 4556068 h 9073545"/>
                <a:gd name="connsiteX7" fmla="*/ 448245 w 7692114"/>
                <a:gd name="connsiteY7" fmla="*/ 5766955 h 9073545"/>
                <a:gd name="connsiteX8" fmla="*/ 1645507 w 7692114"/>
                <a:gd name="connsiteY8" fmla="*/ 6171046 h 9073545"/>
                <a:gd name="connsiteX9" fmla="*/ 3334838 w 7692114"/>
                <a:gd name="connsiteY9" fmla="*/ 6155806 h 9073545"/>
                <a:gd name="connsiteX10" fmla="*/ 4568124 w 7692114"/>
                <a:gd name="connsiteY10" fmla="*/ 6513715 h 9073545"/>
                <a:gd name="connsiteX11" fmla="*/ 5080510 w 7692114"/>
                <a:gd name="connsiteY11" fmla="*/ 7677497 h 9073545"/>
                <a:gd name="connsiteX12" fmla="*/ 6448647 w 7692114"/>
                <a:gd name="connsiteY12" fmla="*/ 9069879 h 9073545"/>
                <a:gd name="connsiteX13" fmla="*/ 7466956 w 7692114"/>
                <a:gd name="connsiteY13" fmla="*/ 9069879 h 9073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692114" h="9073545">
                  <a:moveTo>
                    <a:pt x="2969770" y="0"/>
                  </a:moveTo>
                  <a:lnTo>
                    <a:pt x="6165321" y="16626"/>
                  </a:lnTo>
                  <a:cubicBezTo>
                    <a:pt x="6693295" y="33829"/>
                    <a:pt x="7687127" y="379846"/>
                    <a:pt x="7692092" y="1520537"/>
                  </a:cubicBezTo>
                  <a:cubicBezTo>
                    <a:pt x="7697057" y="2661228"/>
                    <a:pt x="6867862" y="3075478"/>
                    <a:pt x="6149388" y="3066011"/>
                  </a:cubicBezTo>
                  <a:cubicBezTo>
                    <a:pt x="5430914" y="3056544"/>
                    <a:pt x="2386647" y="3066742"/>
                    <a:pt x="1689610" y="3063933"/>
                  </a:cubicBezTo>
                  <a:cubicBezTo>
                    <a:pt x="992573" y="3061124"/>
                    <a:pt x="765282" y="3206866"/>
                    <a:pt x="382204" y="3536835"/>
                  </a:cubicBezTo>
                  <a:cubicBezTo>
                    <a:pt x="100726" y="3785524"/>
                    <a:pt x="-10266" y="4184381"/>
                    <a:pt x="741" y="4556068"/>
                  </a:cubicBezTo>
                  <a:cubicBezTo>
                    <a:pt x="11748" y="4927755"/>
                    <a:pt x="171577" y="5505412"/>
                    <a:pt x="448245" y="5766955"/>
                  </a:cubicBezTo>
                  <a:cubicBezTo>
                    <a:pt x="724913" y="6028498"/>
                    <a:pt x="1012008" y="6172278"/>
                    <a:pt x="1645507" y="6171046"/>
                  </a:cubicBezTo>
                  <a:lnTo>
                    <a:pt x="3334838" y="6155806"/>
                  </a:lnTo>
                  <a:cubicBezTo>
                    <a:pt x="3898141" y="6146877"/>
                    <a:pt x="4277179" y="6260100"/>
                    <a:pt x="4568124" y="6513715"/>
                  </a:cubicBezTo>
                  <a:cubicBezTo>
                    <a:pt x="4859069" y="6767330"/>
                    <a:pt x="5076970" y="7109230"/>
                    <a:pt x="5080510" y="7677497"/>
                  </a:cubicBezTo>
                  <a:cubicBezTo>
                    <a:pt x="5084050" y="8245764"/>
                    <a:pt x="5508616" y="9005455"/>
                    <a:pt x="6448647" y="9069879"/>
                  </a:cubicBezTo>
                  <a:cubicBezTo>
                    <a:pt x="6855278" y="9068263"/>
                    <a:pt x="6888298" y="9078885"/>
                    <a:pt x="7466956" y="9069879"/>
                  </a:cubicBezTo>
                </a:path>
              </a:pathLst>
            </a:custGeom>
            <a:noFill/>
            <a:ln w="701675">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72" name="Oval 71">
              <a:extLst>
                <a:ext uri="{FF2B5EF4-FFF2-40B4-BE49-F238E27FC236}">
                  <a16:creationId xmlns:a16="http://schemas.microsoft.com/office/drawing/2014/main" id="{8B3BEE01-26A5-282B-10A1-3B477BBA183D}"/>
                </a:ext>
              </a:extLst>
            </p:cNvPr>
            <p:cNvSpPr/>
            <p:nvPr userDrawn="1"/>
          </p:nvSpPr>
          <p:spPr>
            <a:xfrm>
              <a:off x="4813487" y="4527777"/>
              <a:ext cx="274320" cy="274320"/>
            </a:xfrm>
            <a:prstGeom prst="ellipse">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94" name="Oval 93">
              <a:extLst>
                <a:ext uri="{FF2B5EF4-FFF2-40B4-BE49-F238E27FC236}">
                  <a16:creationId xmlns:a16="http://schemas.microsoft.com/office/drawing/2014/main" id="{FC592A5E-34A5-7D0F-E529-BF91CB2266E7}"/>
                </a:ext>
              </a:extLst>
            </p:cNvPr>
            <p:cNvSpPr/>
            <p:nvPr userDrawn="1"/>
          </p:nvSpPr>
          <p:spPr>
            <a:xfrm>
              <a:off x="8658836" y="6084327"/>
              <a:ext cx="274320" cy="274320"/>
            </a:xfrm>
            <a:prstGeom prst="ellipse">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49" name="Oval 48">
              <a:extLst>
                <a:ext uri="{FF2B5EF4-FFF2-40B4-BE49-F238E27FC236}">
                  <a16:creationId xmlns:a16="http://schemas.microsoft.com/office/drawing/2014/main" id="{11C98C20-F6D3-AF67-1A9D-6611E09F1A8B}"/>
                </a:ext>
              </a:extLst>
            </p:cNvPr>
            <p:cNvSpPr/>
            <p:nvPr userDrawn="1"/>
          </p:nvSpPr>
          <p:spPr>
            <a:xfrm>
              <a:off x="4458419" y="456892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50" name="Oval 49">
              <a:extLst>
                <a:ext uri="{FF2B5EF4-FFF2-40B4-BE49-F238E27FC236}">
                  <a16:creationId xmlns:a16="http://schemas.microsoft.com/office/drawing/2014/main" id="{DE1EF137-B9F4-D769-E4B3-71DE63CAA6F4}"/>
                </a:ext>
              </a:extLst>
            </p:cNvPr>
            <p:cNvSpPr/>
            <p:nvPr userDrawn="1"/>
          </p:nvSpPr>
          <p:spPr>
            <a:xfrm>
              <a:off x="5323185" y="456892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51" name="Oval 50">
              <a:extLst>
                <a:ext uri="{FF2B5EF4-FFF2-40B4-BE49-F238E27FC236}">
                  <a16:creationId xmlns:a16="http://schemas.microsoft.com/office/drawing/2014/main" id="{183790F7-A219-A701-948B-4A134183C7F4}"/>
                </a:ext>
              </a:extLst>
            </p:cNvPr>
            <p:cNvSpPr/>
            <p:nvPr userDrawn="1"/>
          </p:nvSpPr>
          <p:spPr>
            <a:xfrm>
              <a:off x="5747762" y="456892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52" name="Oval 51">
              <a:extLst>
                <a:ext uri="{FF2B5EF4-FFF2-40B4-BE49-F238E27FC236}">
                  <a16:creationId xmlns:a16="http://schemas.microsoft.com/office/drawing/2014/main" id="{3219FC75-D604-B5A8-9838-77CB32D5862E}"/>
                </a:ext>
              </a:extLst>
            </p:cNvPr>
            <p:cNvSpPr/>
            <p:nvPr userDrawn="1"/>
          </p:nvSpPr>
          <p:spPr>
            <a:xfrm>
              <a:off x="6185516" y="456892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53" name="Oval 52">
              <a:extLst>
                <a:ext uri="{FF2B5EF4-FFF2-40B4-BE49-F238E27FC236}">
                  <a16:creationId xmlns:a16="http://schemas.microsoft.com/office/drawing/2014/main" id="{138ED466-2E34-A1F4-6E59-BDE79B2642C4}"/>
                </a:ext>
              </a:extLst>
            </p:cNvPr>
            <p:cNvSpPr/>
            <p:nvPr userDrawn="1"/>
          </p:nvSpPr>
          <p:spPr>
            <a:xfrm>
              <a:off x="6610093" y="456892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54" name="Oval 53">
              <a:extLst>
                <a:ext uri="{FF2B5EF4-FFF2-40B4-BE49-F238E27FC236}">
                  <a16:creationId xmlns:a16="http://schemas.microsoft.com/office/drawing/2014/main" id="{F232E9EC-C73A-0460-99EE-DE9BD8433433}"/>
                </a:ext>
              </a:extLst>
            </p:cNvPr>
            <p:cNvSpPr/>
            <p:nvPr userDrawn="1"/>
          </p:nvSpPr>
          <p:spPr>
            <a:xfrm>
              <a:off x="7056940" y="456892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55" name="Oval 54">
              <a:extLst>
                <a:ext uri="{FF2B5EF4-FFF2-40B4-BE49-F238E27FC236}">
                  <a16:creationId xmlns:a16="http://schemas.microsoft.com/office/drawing/2014/main" id="{2C976D44-F7BA-8D9A-0520-3E3736D2123D}"/>
                </a:ext>
              </a:extLst>
            </p:cNvPr>
            <p:cNvSpPr/>
            <p:nvPr userDrawn="1"/>
          </p:nvSpPr>
          <p:spPr>
            <a:xfrm>
              <a:off x="7473897" y="4611597"/>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56" name="Oval 55">
              <a:extLst>
                <a:ext uri="{FF2B5EF4-FFF2-40B4-BE49-F238E27FC236}">
                  <a16:creationId xmlns:a16="http://schemas.microsoft.com/office/drawing/2014/main" id="{D6956A7F-BA9F-846E-BFE3-783B1ED3F662}"/>
                </a:ext>
              </a:extLst>
            </p:cNvPr>
            <p:cNvSpPr/>
            <p:nvPr userDrawn="1"/>
          </p:nvSpPr>
          <p:spPr>
            <a:xfrm>
              <a:off x="3562576" y="762046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57" name="Oval 56">
              <a:extLst>
                <a:ext uri="{FF2B5EF4-FFF2-40B4-BE49-F238E27FC236}">
                  <a16:creationId xmlns:a16="http://schemas.microsoft.com/office/drawing/2014/main" id="{873003AD-007A-55B2-65B4-B91AC4F1116D}"/>
                </a:ext>
              </a:extLst>
            </p:cNvPr>
            <p:cNvSpPr/>
            <p:nvPr userDrawn="1"/>
          </p:nvSpPr>
          <p:spPr>
            <a:xfrm>
              <a:off x="3988376" y="762046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58" name="Oval 57">
              <a:extLst>
                <a:ext uri="{FF2B5EF4-FFF2-40B4-BE49-F238E27FC236}">
                  <a16:creationId xmlns:a16="http://schemas.microsoft.com/office/drawing/2014/main" id="{0120420D-39C8-7A32-594E-F96F27C3DCCF}"/>
                </a:ext>
              </a:extLst>
            </p:cNvPr>
            <p:cNvSpPr/>
            <p:nvPr userDrawn="1"/>
          </p:nvSpPr>
          <p:spPr>
            <a:xfrm>
              <a:off x="4414176" y="762046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59" name="Oval 58">
              <a:extLst>
                <a:ext uri="{FF2B5EF4-FFF2-40B4-BE49-F238E27FC236}">
                  <a16:creationId xmlns:a16="http://schemas.microsoft.com/office/drawing/2014/main" id="{5AAFE347-A094-606B-D319-3F7B92166F4B}"/>
                </a:ext>
              </a:extLst>
            </p:cNvPr>
            <p:cNvSpPr/>
            <p:nvPr userDrawn="1"/>
          </p:nvSpPr>
          <p:spPr>
            <a:xfrm>
              <a:off x="4839976" y="762046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60" name="Oval 59">
              <a:extLst>
                <a:ext uri="{FF2B5EF4-FFF2-40B4-BE49-F238E27FC236}">
                  <a16:creationId xmlns:a16="http://schemas.microsoft.com/office/drawing/2014/main" id="{FCDAFDAD-B60C-F1B8-A87C-C019444E8215}"/>
                </a:ext>
              </a:extLst>
            </p:cNvPr>
            <p:cNvSpPr/>
            <p:nvPr userDrawn="1"/>
          </p:nvSpPr>
          <p:spPr>
            <a:xfrm>
              <a:off x="5265776" y="762046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61" name="Oval 60">
              <a:extLst>
                <a:ext uri="{FF2B5EF4-FFF2-40B4-BE49-F238E27FC236}">
                  <a16:creationId xmlns:a16="http://schemas.microsoft.com/office/drawing/2014/main" id="{61D8657B-452C-3259-21DC-F0D5D33F1617}"/>
                </a:ext>
              </a:extLst>
            </p:cNvPr>
            <p:cNvSpPr/>
            <p:nvPr userDrawn="1"/>
          </p:nvSpPr>
          <p:spPr>
            <a:xfrm>
              <a:off x="5691576" y="762046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62" name="Oval 61">
              <a:extLst>
                <a:ext uri="{FF2B5EF4-FFF2-40B4-BE49-F238E27FC236}">
                  <a16:creationId xmlns:a16="http://schemas.microsoft.com/office/drawing/2014/main" id="{0C1C3336-2F46-990B-78C7-F0D6FEFF5BCD}"/>
                </a:ext>
              </a:extLst>
            </p:cNvPr>
            <p:cNvSpPr/>
            <p:nvPr userDrawn="1"/>
          </p:nvSpPr>
          <p:spPr>
            <a:xfrm>
              <a:off x="1839224" y="10617549"/>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63" name="Oval 62">
              <a:extLst>
                <a:ext uri="{FF2B5EF4-FFF2-40B4-BE49-F238E27FC236}">
                  <a16:creationId xmlns:a16="http://schemas.microsoft.com/office/drawing/2014/main" id="{8866466E-9B30-7E77-F12B-7C58F75DBE6D}"/>
                </a:ext>
              </a:extLst>
            </p:cNvPr>
            <p:cNvSpPr/>
            <p:nvPr userDrawn="1"/>
          </p:nvSpPr>
          <p:spPr>
            <a:xfrm>
              <a:off x="2255993" y="10716929"/>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64" name="Oval 63">
              <a:extLst>
                <a:ext uri="{FF2B5EF4-FFF2-40B4-BE49-F238E27FC236}">
                  <a16:creationId xmlns:a16="http://schemas.microsoft.com/office/drawing/2014/main" id="{476E6747-382E-B270-EA7B-0DD722AEC46C}"/>
                </a:ext>
              </a:extLst>
            </p:cNvPr>
            <p:cNvSpPr/>
            <p:nvPr userDrawn="1"/>
          </p:nvSpPr>
          <p:spPr>
            <a:xfrm>
              <a:off x="2678507" y="10732169"/>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65" name="Oval 64">
              <a:extLst>
                <a:ext uri="{FF2B5EF4-FFF2-40B4-BE49-F238E27FC236}">
                  <a16:creationId xmlns:a16="http://schemas.microsoft.com/office/drawing/2014/main" id="{BF086A7B-E6B6-6944-8ABB-F123F98B0D73}"/>
                </a:ext>
              </a:extLst>
            </p:cNvPr>
            <p:cNvSpPr/>
            <p:nvPr userDrawn="1"/>
          </p:nvSpPr>
          <p:spPr>
            <a:xfrm>
              <a:off x="3103084" y="10732169"/>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66" name="Oval 65">
              <a:extLst>
                <a:ext uri="{FF2B5EF4-FFF2-40B4-BE49-F238E27FC236}">
                  <a16:creationId xmlns:a16="http://schemas.microsoft.com/office/drawing/2014/main" id="{497D1541-B8D4-F767-A39B-4987DBE6EA84}"/>
                </a:ext>
              </a:extLst>
            </p:cNvPr>
            <p:cNvSpPr/>
            <p:nvPr userDrawn="1"/>
          </p:nvSpPr>
          <p:spPr>
            <a:xfrm>
              <a:off x="3519451" y="10732169"/>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67" name="Oval 66">
              <a:extLst>
                <a:ext uri="{FF2B5EF4-FFF2-40B4-BE49-F238E27FC236}">
                  <a16:creationId xmlns:a16="http://schemas.microsoft.com/office/drawing/2014/main" id="{7BEC9B54-9D6B-2374-D8DF-DCF3879F886E}"/>
                </a:ext>
              </a:extLst>
            </p:cNvPr>
            <p:cNvSpPr/>
            <p:nvPr userDrawn="1"/>
          </p:nvSpPr>
          <p:spPr>
            <a:xfrm>
              <a:off x="3928788" y="10732169"/>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68" name="Oval 67">
              <a:extLst>
                <a:ext uri="{FF2B5EF4-FFF2-40B4-BE49-F238E27FC236}">
                  <a16:creationId xmlns:a16="http://schemas.microsoft.com/office/drawing/2014/main" id="{D14B6347-5B7E-22D7-BE2A-044A529C1E59}"/>
                </a:ext>
              </a:extLst>
            </p:cNvPr>
            <p:cNvSpPr/>
            <p:nvPr userDrawn="1"/>
          </p:nvSpPr>
          <p:spPr>
            <a:xfrm>
              <a:off x="7898263" y="4724598"/>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69" name="Oval 68">
              <a:extLst>
                <a:ext uri="{FF2B5EF4-FFF2-40B4-BE49-F238E27FC236}">
                  <a16:creationId xmlns:a16="http://schemas.microsoft.com/office/drawing/2014/main" id="{B450085D-A17F-2F49-8936-847CC646F405}"/>
                </a:ext>
              </a:extLst>
            </p:cNvPr>
            <p:cNvSpPr/>
            <p:nvPr userDrawn="1"/>
          </p:nvSpPr>
          <p:spPr>
            <a:xfrm>
              <a:off x="8267546" y="4964990"/>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70" name="Oval 69">
              <a:extLst>
                <a:ext uri="{FF2B5EF4-FFF2-40B4-BE49-F238E27FC236}">
                  <a16:creationId xmlns:a16="http://schemas.microsoft.com/office/drawing/2014/main" id="{B6477AF8-B139-CA3E-F868-2ECA3C3E3EB9}"/>
                </a:ext>
              </a:extLst>
            </p:cNvPr>
            <p:cNvSpPr/>
            <p:nvPr userDrawn="1"/>
          </p:nvSpPr>
          <p:spPr>
            <a:xfrm>
              <a:off x="8513487" y="5306039"/>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71" name="Oval 70">
              <a:extLst>
                <a:ext uri="{FF2B5EF4-FFF2-40B4-BE49-F238E27FC236}">
                  <a16:creationId xmlns:a16="http://schemas.microsoft.com/office/drawing/2014/main" id="{2A29F46F-BEF2-98CE-9CA4-DC8C5F0A73B3}"/>
                </a:ext>
              </a:extLst>
            </p:cNvPr>
            <p:cNvSpPr/>
            <p:nvPr userDrawn="1"/>
          </p:nvSpPr>
          <p:spPr>
            <a:xfrm>
              <a:off x="8653230" y="5680694"/>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73" name="Oval 72">
              <a:extLst>
                <a:ext uri="{FF2B5EF4-FFF2-40B4-BE49-F238E27FC236}">
                  <a16:creationId xmlns:a16="http://schemas.microsoft.com/office/drawing/2014/main" id="{DB71C83E-745D-45FA-F6B2-6ADAAAFC7B5E}"/>
                </a:ext>
              </a:extLst>
            </p:cNvPr>
            <p:cNvSpPr/>
            <p:nvPr userDrawn="1"/>
          </p:nvSpPr>
          <p:spPr>
            <a:xfrm flipH="1">
              <a:off x="3136776" y="762046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74" name="Oval 73">
              <a:extLst>
                <a:ext uri="{FF2B5EF4-FFF2-40B4-BE49-F238E27FC236}">
                  <a16:creationId xmlns:a16="http://schemas.microsoft.com/office/drawing/2014/main" id="{FB144F8B-9002-51A7-A305-82B9BB8502A7}"/>
                </a:ext>
              </a:extLst>
            </p:cNvPr>
            <p:cNvSpPr/>
            <p:nvPr userDrawn="1"/>
          </p:nvSpPr>
          <p:spPr>
            <a:xfrm flipH="1">
              <a:off x="2710976" y="762046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75" name="Oval 74">
              <a:extLst>
                <a:ext uri="{FF2B5EF4-FFF2-40B4-BE49-F238E27FC236}">
                  <a16:creationId xmlns:a16="http://schemas.microsoft.com/office/drawing/2014/main" id="{34CDB7F7-CDD8-F098-1220-9A1128112663}"/>
                </a:ext>
              </a:extLst>
            </p:cNvPr>
            <p:cNvSpPr/>
            <p:nvPr userDrawn="1"/>
          </p:nvSpPr>
          <p:spPr>
            <a:xfrm flipH="1">
              <a:off x="2286399" y="7652427"/>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76" name="Oval 75">
              <a:extLst>
                <a:ext uri="{FF2B5EF4-FFF2-40B4-BE49-F238E27FC236}">
                  <a16:creationId xmlns:a16="http://schemas.microsoft.com/office/drawing/2014/main" id="{F7D83B53-1C19-B76F-4440-ABD295F95445}"/>
                </a:ext>
              </a:extLst>
            </p:cNvPr>
            <p:cNvSpPr/>
            <p:nvPr userDrawn="1"/>
          </p:nvSpPr>
          <p:spPr>
            <a:xfrm flipH="1">
              <a:off x="1869653" y="7788288"/>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77" name="Oval 76">
              <a:extLst>
                <a:ext uri="{FF2B5EF4-FFF2-40B4-BE49-F238E27FC236}">
                  <a16:creationId xmlns:a16="http://schemas.microsoft.com/office/drawing/2014/main" id="{BE4844F3-AC6A-5016-F74D-6CCF42843DA0}"/>
                </a:ext>
              </a:extLst>
            </p:cNvPr>
            <p:cNvSpPr/>
            <p:nvPr userDrawn="1"/>
          </p:nvSpPr>
          <p:spPr>
            <a:xfrm flipH="1">
              <a:off x="1523230" y="8036300"/>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78" name="Oval 77">
              <a:extLst>
                <a:ext uri="{FF2B5EF4-FFF2-40B4-BE49-F238E27FC236}">
                  <a16:creationId xmlns:a16="http://schemas.microsoft.com/office/drawing/2014/main" id="{EF9F38C4-9F55-7FCC-824B-EDA816A96106}"/>
                </a:ext>
              </a:extLst>
            </p:cNvPr>
            <p:cNvSpPr/>
            <p:nvPr userDrawn="1"/>
          </p:nvSpPr>
          <p:spPr>
            <a:xfrm flipH="1">
              <a:off x="1254429" y="8369729"/>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79" name="Oval 78">
              <a:extLst>
                <a:ext uri="{FF2B5EF4-FFF2-40B4-BE49-F238E27FC236}">
                  <a16:creationId xmlns:a16="http://schemas.microsoft.com/office/drawing/2014/main" id="{3DC2FFE5-4AED-1488-A8B0-397B9D6A8720}"/>
                </a:ext>
              </a:extLst>
            </p:cNvPr>
            <p:cNvSpPr/>
            <p:nvPr userDrawn="1"/>
          </p:nvSpPr>
          <p:spPr>
            <a:xfrm flipH="1">
              <a:off x="1099446" y="8744384"/>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82" name="Oval 81">
              <a:extLst>
                <a:ext uri="{FF2B5EF4-FFF2-40B4-BE49-F238E27FC236}">
                  <a16:creationId xmlns:a16="http://schemas.microsoft.com/office/drawing/2014/main" id="{43FF6F89-5391-1C0C-0657-2F1DDA1471A8}"/>
                </a:ext>
              </a:extLst>
            </p:cNvPr>
            <p:cNvSpPr/>
            <p:nvPr userDrawn="1"/>
          </p:nvSpPr>
          <p:spPr>
            <a:xfrm flipV="1">
              <a:off x="6625472" y="762046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83" name="Oval 82">
              <a:extLst>
                <a:ext uri="{FF2B5EF4-FFF2-40B4-BE49-F238E27FC236}">
                  <a16:creationId xmlns:a16="http://schemas.microsoft.com/office/drawing/2014/main" id="{E5B53A7F-4474-4B38-270E-085722A2A777}"/>
                </a:ext>
              </a:extLst>
            </p:cNvPr>
            <p:cNvSpPr/>
            <p:nvPr userDrawn="1"/>
          </p:nvSpPr>
          <p:spPr>
            <a:xfrm flipV="1">
              <a:off x="7051272" y="762046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84" name="Oval 83">
              <a:extLst>
                <a:ext uri="{FF2B5EF4-FFF2-40B4-BE49-F238E27FC236}">
                  <a16:creationId xmlns:a16="http://schemas.microsoft.com/office/drawing/2014/main" id="{D5CCE109-77AF-F446-AC3E-2910747585D4}"/>
                </a:ext>
              </a:extLst>
            </p:cNvPr>
            <p:cNvSpPr/>
            <p:nvPr userDrawn="1"/>
          </p:nvSpPr>
          <p:spPr>
            <a:xfrm flipV="1">
              <a:off x="7477068" y="762046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85" name="Oval 84">
              <a:extLst>
                <a:ext uri="{FF2B5EF4-FFF2-40B4-BE49-F238E27FC236}">
                  <a16:creationId xmlns:a16="http://schemas.microsoft.com/office/drawing/2014/main" id="{5A070C9C-7E51-256D-898D-6B451E8B1319}"/>
                </a:ext>
              </a:extLst>
            </p:cNvPr>
            <p:cNvSpPr/>
            <p:nvPr userDrawn="1"/>
          </p:nvSpPr>
          <p:spPr>
            <a:xfrm flipV="1">
              <a:off x="7886194" y="7537944"/>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86" name="Oval 85">
              <a:extLst>
                <a:ext uri="{FF2B5EF4-FFF2-40B4-BE49-F238E27FC236}">
                  <a16:creationId xmlns:a16="http://schemas.microsoft.com/office/drawing/2014/main" id="{5738D96E-AC9E-FD80-6C01-43A43FECEAB4}"/>
                </a:ext>
              </a:extLst>
            </p:cNvPr>
            <p:cNvSpPr/>
            <p:nvPr userDrawn="1"/>
          </p:nvSpPr>
          <p:spPr>
            <a:xfrm flipV="1">
              <a:off x="8255477" y="7305172"/>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87" name="Oval 86">
              <a:extLst>
                <a:ext uri="{FF2B5EF4-FFF2-40B4-BE49-F238E27FC236}">
                  <a16:creationId xmlns:a16="http://schemas.microsoft.com/office/drawing/2014/main" id="{3B33D336-BD09-F85D-6A28-301AD63A279D}"/>
                </a:ext>
              </a:extLst>
            </p:cNvPr>
            <p:cNvSpPr/>
            <p:nvPr userDrawn="1"/>
          </p:nvSpPr>
          <p:spPr>
            <a:xfrm flipV="1">
              <a:off x="8509038" y="6971743"/>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88" name="Oval 87">
              <a:extLst>
                <a:ext uri="{FF2B5EF4-FFF2-40B4-BE49-F238E27FC236}">
                  <a16:creationId xmlns:a16="http://schemas.microsoft.com/office/drawing/2014/main" id="{BC8FF6D4-0C6C-9332-BBF7-199D3C3824C2}"/>
                </a:ext>
              </a:extLst>
            </p:cNvPr>
            <p:cNvSpPr/>
            <p:nvPr userDrawn="1"/>
          </p:nvSpPr>
          <p:spPr>
            <a:xfrm flipV="1">
              <a:off x="8664021" y="6581848"/>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89" name="Oval 88">
              <a:extLst>
                <a:ext uri="{FF2B5EF4-FFF2-40B4-BE49-F238E27FC236}">
                  <a16:creationId xmlns:a16="http://schemas.microsoft.com/office/drawing/2014/main" id="{38EA11B8-DFC5-DA77-A5EF-950CA35618D5}"/>
                </a:ext>
              </a:extLst>
            </p:cNvPr>
            <p:cNvSpPr/>
            <p:nvPr userDrawn="1"/>
          </p:nvSpPr>
          <p:spPr>
            <a:xfrm>
              <a:off x="1492173" y="10358244"/>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90" name="Oval 89">
              <a:extLst>
                <a:ext uri="{FF2B5EF4-FFF2-40B4-BE49-F238E27FC236}">
                  <a16:creationId xmlns:a16="http://schemas.microsoft.com/office/drawing/2014/main" id="{38251732-5D4E-92D6-E2C9-33D07B1B1F5A}"/>
                </a:ext>
              </a:extLst>
            </p:cNvPr>
            <p:cNvSpPr/>
            <p:nvPr userDrawn="1"/>
          </p:nvSpPr>
          <p:spPr>
            <a:xfrm>
              <a:off x="1228188" y="10026053"/>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91" name="Oval 90">
              <a:extLst>
                <a:ext uri="{FF2B5EF4-FFF2-40B4-BE49-F238E27FC236}">
                  <a16:creationId xmlns:a16="http://schemas.microsoft.com/office/drawing/2014/main" id="{47E80194-2198-D132-728B-87F7DDF04F85}"/>
                </a:ext>
              </a:extLst>
            </p:cNvPr>
            <p:cNvSpPr/>
            <p:nvPr userDrawn="1"/>
          </p:nvSpPr>
          <p:spPr>
            <a:xfrm>
              <a:off x="1070025" y="9663553"/>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92" name="Oval 91">
              <a:extLst>
                <a:ext uri="{FF2B5EF4-FFF2-40B4-BE49-F238E27FC236}">
                  <a16:creationId xmlns:a16="http://schemas.microsoft.com/office/drawing/2014/main" id="{1E494414-16B1-5662-969E-3FBFAF19E16B}"/>
                </a:ext>
              </a:extLst>
            </p:cNvPr>
            <p:cNvSpPr/>
            <p:nvPr userDrawn="1"/>
          </p:nvSpPr>
          <p:spPr>
            <a:xfrm>
              <a:off x="995559" y="9166139"/>
              <a:ext cx="274320" cy="274320"/>
            </a:xfrm>
            <a:prstGeom prst="ellipse">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93" name="Oval 92">
              <a:extLst>
                <a:ext uri="{FF2B5EF4-FFF2-40B4-BE49-F238E27FC236}">
                  <a16:creationId xmlns:a16="http://schemas.microsoft.com/office/drawing/2014/main" id="{9404E38D-2517-99B4-488F-CDF28BF039E5}"/>
                </a:ext>
              </a:extLst>
            </p:cNvPr>
            <p:cNvSpPr/>
            <p:nvPr userDrawn="1"/>
          </p:nvSpPr>
          <p:spPr>
            <a:xfrm>
              <a:off x="6117376" y="7579317"/>
              <a:ext cx="274320" cy="274320"/>
            </a:xfrm>
            <a:prstGeom prst="ellipse">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96" name="Oval 95">
              <a:extLst>
                <a:ext uri="{FF2B5EF4-FFF2-40B4-BE49-F238E27FC236}">
                  <a16:creationId xmlns:a16="http://schemas.microsoft.com/office/drawing/2014/main" id="{4C14413D-57BC-24D9-1EE7-CA1B41857426}"/>
                </a:ext>
              </a:extLst>
            </p:cNvPr>
            <p:cNvSpPr/>
            <p:nvPr userDrawn="1"/>
          </p:nvSpPr>
          <p:spPr>
            <a:xfrm rot="1476598">
              <a:off x="4831095" y="10739789"/>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97" name="Oval 96">
              <a:extLst>
                <a:ext uri="{FF2B5EF4-FFF2-40B4-BE49-F238E27FC236}">
                  <a16:creationId xmlns:a16="http://schemas.microsoft.com/office/drawing/2014/main" id="{E6051FA9-D0C9-C4E2-4750-95C04547494B}"/>
                </a:ext>
              </a:extLst>
            </p:cNvPr>
            <p:cNvSpPr/>
            <p:nvPr userDrawn="1"/>
          </p:nvSpPr>
          <p:spPr>
            <a:xfrm rot="1476598">
              <a:off x="5271022" y="10864363"/>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98" name="Oval 97">
              <a:extLst>
                <a:ext uri="{FF2B5EF4-FFF2-40B4-BE49-F238E27FC236}">
                  <a16:creationId xmlns:a16="http://schemas.microsoft.com/office/drawing/2014/main" id="{D151BD6D-94A5-2E10-6E83-451F4E06AD7C}"/>
                </a:ext>
              </a:extLst>
            </p:cNvPr>
            <p:cNvSpPr/>
            <p:nvPr userDrawn="1"/>
          </p:nvSpPr>
          <p:spPr>
            <a:xfrm rot="1476598">
              <a:off x="5632964" y="11089264"/>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99" name="Oval 98">
              <a:extLst>
                <a:ext uri="{FF2B5EF4-FFF2-40B4-BE49-F238E27FC236}">
                  <a16:creationId xmlns:a16="http://schemas.microsoft.com/office/drawing/2014/main" id="{027D1FF3-5CBE-9FD3-64BE-7306D08A1714}"/>
                </a:ext>
              </a:extLst>
            </p:cNvPr>
            <p:cNvSpPr/>
            <p:nvPr userDrawn="1"/>
          </p:nvSpPr>
          <p:spPr>
            <a:xfrm rot="1476598">
              <a:off x="5897490" y="1143274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00" name="Oval 99">
              <a:extLst>
                <a:ext uri="{FF2B5EF4-FFF2-40B4-BE49-F238E27FC236}">
                  <a16:creationId xmlns:a16="http://schemas.microsoft.com/office/drawing/2014/main" id="{F5ED6C74-D8F9-6E0C-A98E-CD9BE6247B63}"/>
                </a:ext>
              </a:extLst>
            </p:cNvPr>
            <p:cNvSpPr/>
            <p:nvPr userDrawn="1"/>
          </p:nvSpPr>
          <p:spPr>
            <a:xfrm rot="1476598">
              <a:off x="6061478" y="11829910"/>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01" name="Oval 100">
              <a:extLst>
                <a:ext uri="{FF2B5EF4-FFF2-40B4-BE49-F238E27FC236}">
                  <a16:creationId xmlns:a16="http://schemas.microsoft.com/office/drawing/2014/main" id="{ED955652-28E9-7B5F-D193-6A7BBEF2BEAA}"/>
                </a:ext>
              </a:extLst>
            </p:cNvPr>
            <p:cNvSpPr/>
            <p:nvPr userDrawn="1"/>
          </p:nvSpPr>
          <p:spPr>
            <a:xfrm rot="1476598">
              <a:off x="6121289" y="12260231"/>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02" name="Oval 101">
              <a:extLst>
                <a:ext uri="{FF2B5EF4-FFF2-40B4-BE49-F238E27FC236}">
                  <a16:creationId xmlns:a16="http://schemas.microsoft.com/office/drawing/2014/main" id="{EC7E855D-ECA4-BA0F-0F93-9BA7405244B3}"/>
                </a:ext>
              </a:extLst>
            </p:cNvPr>
            <p:cNvSpPr/>
            <p:nvPr userDrawn="1"/>
          </p:nvSpPr>
          <p:spPr>
            <a:xfrm rot="1476598">
              <a:off x="6210842" y="12675900"/>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03" name="Oval 102">
              <a:extLst>
                <a:ext uri="{FF2B5EF4-FFF2-40B4-BE49-F238E27FC236}">
                  <a16:creationId xmlns:a16="http://schemas.microsoft.com/office/drawing/2014/main" id="{16FC8C77-0287-09E1-7420-0A520E531180}"/>
                </a:ext>
              </a:extLst>
            </p:cNvPr>
            <p:cNvSpPr/>
            <p:nvPr userDrawn="1"/>
          </p:nvSpPr>
          <p:spPr>
            <a:xfrm rot="1476598">
              <a:off x="4333912" y="10691021"/>
              <a:ext cx="274320" cy="274320"/>
            </a:xfrm>
            <a:prstGeom prst="ellipse">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04" name="Oval 103">
              <a:extLst>
                <a:ext uri="{FF2B5EF4-FFF2-40B4-BE49-F238E27FC236}">
                  <a16:creationId xmlns:a16="http://schemas.microsoft.com/office/drawing/2014/main" id="{2756B2CE-4E94-CC17-CFA1-77393AE02AE3}"/>
                </a:ext>
              </a:extLst>
            </p:cNvPr>
            <p:cNvSpPr/>
            <p:nvPr userDrawn="1"/>
          </p:nvSpPr>
          <p:spPr>
            <a:xfrm rot="1476598">
              <a:off x="6404304" y="13050636"/>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05" name="Oval 104">
              <a:extLst>
                <a:ext uri="{FF2B5EF4-FFF2-40B4-BE49-F238E27FC236}">
                  <a16:creationId xmlns:a16="http://schemas.microsoft.com/office/drawing/2014/main" id="{E0AA896B-F745-911D-84A2-F231CFBA19A6}"/>
                </a:ext>
              </a:extLst>
            </p:cNvPr>
            <p:cNvSpPr/>
            <p:nvPr userDrawn="1"/>
          </p:nvSpPr>
          <p:spPr>
            <a:xfrm>
              <a:off x="7454208" y="13619884"/>
              <a:ext cx="274320" cy="274320"/>
            </a:xfrm>
            <a:prstGeom prst="ellipse">
              <a:avLst/>
            </a:prstGeom>
            <a:solidFill>
              <a:schemeClr val="accent3">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06" name="Oval 105">
              <a:extLst>
                <a:ext uri="{FF2B5EF4-FFF2-40B4-BE49-F238E27FC236}">
                  <a16:creationId xmlns:a16="http://schemas.microsoft.com/office/drawing/2014/main" id="{85BFE5D1-ECA4-7A30-F8AD-159DBE021180}"/>
                </a:ext>
              </a:extLst>
            </p:cNvPr>
            <p:cNvSpPr/>
            <p:nvPr userDrawn="1"/>
          </p:nvSpPr>
          <p:spPr>
            <a:xfrm>
              <a:off x="7920011" y="13670205"/>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07" name="Oval 106">
              <a:extLst>
                <a:ext uri="{FF2B5EF4-FFF2-40B4-BE49-F238E27FC236}">
                  <a16:creationId xmlns:a16="http://schemas.microsoft.com/office/drawing/2014/main" id="{7FED090C-9BA2-AF69-5DF9-3B4269A6D07A}"/>
                </a:ext>
              </a:extLst>
            </p:cNvPr>
            <p:cNvSpPr/>
            <p:nvPr userDrawn="1"/>
          </p:nvSpPr>
          <p:spPr>
            <a:xfrm>
              <a:off x="7052270" y="13564999"/>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08" name="Oval 107">
              <a:extLst>
                <a:ext uri="{FF2B5EF4-FFF2-40B4-BE49-F238E27FC236}">
                  <a16:creationId xmlns:a16="http://schemas.microsoft.com/office/drawing/2014/main" id="{87A4589D-A9AF-75CE-3A6B-AA9453140C4E}"/>
                </a:ext>
              </a:extLst>
            </p:cNvPr>
            <p:cNvSpPr/>
            <p:nvPr userDrawn="1"/>
          </p:nvSpPr>
          <p:spPr>
            <a:xfrm>
              <a:off x="6696845" y="13347108"/>
              <a:ext cx="192024" cy="192024"/>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grpSp>
      <p:sp>
        <p:nvSpPr>
          <p:cNvPr id="2" name="Titre 1">
            <a:extLst>
              <a:ext uri="{FF2B5EF4-FFF2-40B4-BE49-F238E27FC236}">
                <a16:creationId xmlns:a16="http://schemas.microsoft.com/office/drawing/2014/main" id="{E6E3D2D3-A4AF-49BD-A976-26AE5DDE978C}"/>
              </a:ext>
            </a:extLst>
          </p:cNvPr>
          <p:cNvSpPr>
            <a:spLocks noGrp="1"/>
          </p:cNvSpPr>
          <p:nvPr>
            <p:ph type="title" hasCustomPrompt="1"/>
          </p:nvPr>
        </p:nvSpPr>
        <p:spPr>
          <a:xfrm>
            <a:off x="838200" y="659762"/>
            <a:ext cx="10515600" cy="1122742"/>
          </a:xfrm>
          <a:prstGeom prst="rect">
            <a:avLst/>
          </a:prstGeom>
        </p:spPr>
        <p:txBody>
          <a:bodyPr rtlCol="0" anchor="ctr"/>
          <a:lstStyle>
            <a:lvl1pPr algn="ctr">
              <a:defRPr lang="fr-FR" sz="7200" b="1">
                <a:solidFill>
                  <a:schemeClr val="tx2"/>
                </a:solidFill>
              </a:defRPr>
            </a:lvl1pPr>
          </a:lstStyle>
          <a:p>
            <a:pPr rtl="0"/>
            <a:r>
              <a:rPr lang="fr-FR"/>
              <a:t>Cliquez pour ajouter un titre</a:t>
            </a:r>
          </a:p>
        </p:txBody>
      </p:sp>
      <p:sp>
        <p:nvSpPr>
          <p:cNvPr id="6" name="Espace réservé du texte 5">
            <a:extLst>
              <a:ext uri="{FF2B5EF4-FFF2-40B4-BE49-F238E27FC236}">
                <a16:creationId xmlns:a16="http://schemas.microsoft.com/office/drawing/2014/main" id="{E3EF9386-774A-02D8-85C0-B30845E3930D}"/>
              </a:ext>
            </a:extLst>
          </p:cNvPr>
          <p:cNvSpPr>
            <a:spLocks noGrp="1"/>
          </p:cNvSpPr>
          <p:nvPr>
            <p:ph type="body" sz="quarter" idx="10" hasCustomPrompt="1"/>
          </p:nvPr>
        </p:nvSpPr>
        <p:spPr>
          <a:xfrm>
            <a:off x="838200" y="1758198"/>
            <a:ext cx="10515600" cy="520599"/>
          </a:xfrm>
          <a:prstGeom prst="rect">
            <a:avLst/>
          </a:prstGeom>
        </p:spPr>
        <p:txBody>
          <a:bodyPr rtlCol="0"/>
          <a:lstStyle>
            <a:lvl1pPr marL="0" indent="0" algn="ctr">
              <a:buNone/>
              <a:defRPr lang="fr-FR" sz="2200">
                <a:solidFill>
                  <a:schemeClr val="tx2"/>
                </a:solidFill>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Cliquez pour ajouter un sous-titre</a:t>
            </a:r>
          </a:p>
        </p:txBody>
      </p:sp>
      <p:grpSp>
        <p:nvGrpSpPr>
          <p:cNvPr id="113" name="Groupe 112">
            <a:extLst>
              <a:ext uri="{FF2B5EF4-FFF2-40B4-BE49-F238E27FC236}">
                <a16:creationId xmlns:a16="http://schemas.microsoft.com/office/drawing/2014/main" id="{C9BBD390-9DFA-5B85-B777-19936FAAD54C}"/>
              </a:ext>
              <a:ext uri="{C183D7F6-B498-43B3-948B-1728B52AA6E4}">
                <adec:decorative xmlns:adec="http://schemas.microsoft.com/office/drawing/2017/decorative" val="1"/>
              </a:ext>
            </a:extLst>
          </p:cNvPr>
          <p:cNvGrpSpPr/>
          <p:nvPr userDrawn="1"/>
        </p:nvGrpSpPr>
        <p:grpSpPr>
          <a:xfrm>
            <a:off x="4328803" y="2532132"/>
            <a:ext cx="1234594" cy="1266421"/>
            <a:chOff x="4328803" y="2532132"/>
            <a:chExt cx="1234594" cy="1266421"/>
          </a:xfrm>
        </p:grpSpPr>
        <p:sp>
          <p:nvSpPr>
            <p:cNvPr id="8" name="Larme 7">
              <a:extLst>
                <a:ext uri="{FF2B5EF4-FFF2-40B4-BE49-F238E27FC236}">
                  <a16:creationId xmlns:a16="http://schemas.microsoft.com/office/drawing/2014/main" id="{060DD782-A317-BAFD-6614-05BEED7D5CB9}"/>
                </a:ext>
              </a:extLst>
            </p:cNvPr>
            <p:cNvSpPr/>
            <p:nvPr userDrawn="1"/>
          </p:nvSpPr>
          <p:spPr>
            <a:xfrm rot="7971109">
              <a:off x="4312889" y="2548046"/>
              <a:ext cx="1266421" cy="1234594"/>
            </a:xfrm>
            <a:prstGeom prst="teardrop">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9" name="Ovale 8">
              <a:extLst>
                <a:ext uri="{FF2B5EF4-FFF2-40B4-BE49-F238E27FC236}">
                  <a16:creationId xmlns:a16="http://schemas.microsoft.com/office/drawing/2014/main" id="{1398B214-FED1-767C-1767-A73DC12F7730}"/>
                </a:ext>
              </a:extLst>
            </p:cNvPr>
            <p:cNvSpPr/>
            <p:nvPr userDrawn="1"/>
          </p:nvSpPr>
          <p:spPr>
            <a:xfrm>
              <a:off x="4420319" y="2634498"/>
              <a:ext cx="1051560" cy="105156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grpSp>
      <p:sp>
        <p:nvSpPr>
          <p:cNvPr id="11" name="Espace réservé d’image 10">
            <a:extLst>
              <a:ext uri="{FF2B5EF4-FFF2-40B4-BE49-F238E27FC236}">
                <a16:creationId xmlns:a16="http://schemas.microsoft.com/office/drawing/2014/main" id="{CCEE8F14-04FC-F6DC-4657-BD0BEF13458A}"/>
              </a:ext>
            </a:extLst>
          </p:cNvPr>
          <p:cNvSpPr>
            <a:spLocks noGrp="1"/>
          </p:cNvSpPr>
          <p:nvPr>
            <p:ph type="pic" sz="quarter" idx="14"/>
          </p:nvPr>
        </p:nvSpPr>
        <p:spPr>
          <a:xfrm>
            <a:off x="4488899" y="2695458"/>
            <a:ext cx="914400" cy="914400"/>
          </a:xfrm>
          <a:prstGeom prst="rect">
            <a:avLst/>
          </a:prstGeom>
        </p:spPr>
        <p:txBody>
          <a:bodyPr rtlCol="0" anchor="ctr"/>
          <a:lstStyle>
            <a:lvl1pPr marL="0" indent="0" algn="ctr">
              <a:buNone/>
              <a:defRPr lang="fr-FR" sz="1400"/>
            </a:lvl1pPr>
          </a:lstStyle>
          <a:p>
            <a:pPr rtl="0"/>
            <a:endParaRPr lang="fr-FR" dirty="0"/>
          </a:p>
        </p:txBody>
      </p:sp>
      <p:sp>
        <p:nvSpPr>
          <p:cNvPr id="7" name="Espace réservé du texte 5">
            <a:extLst>
              <a:ext uri="{FF2B5EF4-FFF2-40B4-BE49-F238E27FC236}">
                <a16:creationId xmlns:a16="http://schemas.microsoft.com/office/drawing/2014/main" id="{E73DFA95-94B7-0156-20BF-AD3C0B1DC142}"/>
              </a:ext>
            </a:extLst>
          </p:cNvPr>
          <p:cNvSpPr>
            <a:spLocks noGrp="1"/>
          </p:cNvSpPr>
          <p:nvPr>
            <p:ph type="body" sz="quarter" idx="13" hasCustomPrompt="1"/>
          </p:nvPr>
        </p:nvSpPr>
        <p:spPr>
          <a:xfrm>
            <a:off x="5760720" y="2648745"/>
            <a:ext cx="2263140" cy="496293"/>
          </a:xfrm>
          <a:prstGeom prst="rect">
            <a:avLst/>
          </a:prstGeom>
        </p:spPr>
        <p:txBody>
          <a:bodyPr rtlCol="0"/>
          <a:lstStyle>
            <a:lvl1pPr marL="0" indent="0" algn="ctr">
              <a:buNone/>
              <a:defRPr lang="fr-FR" sz="3200" b="1">
                <a:solidFill>
                  <a:schemeClr val="tx2"/>
                </a:solidFill>
                <a:latin typeface="+mj-lt"/>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Texte</a:t>
            </a:r>
          </a:p>
        </p:txBody>
      </p:sp>
      <p:sp>
        <p:nvSpPr>
          <p:cNvPr id="5" name="Espace réservé du texte 5">
            <a:extLst>
              <a:ext uri="{FF2B5EF4-FFF2-40B4-BE49-F238E27FC236}">
                <a16:creationId xmlns:a16="http://schemas.microsoft.com/office/drawing/2014/main" id="{8F8D9252-F44E-A49F-F082-6D88CA71C407}"/>
              </a:ext>
            </a:extLst>
          </p:cNvPr>
          <p:cNvSpPr>
            <a:spLocks noGrp="1"/>
          </p:cNvSpPr>
          <p:nvPr>
            <p:ph type="body" sz="quarter" idx="12" hasCustomPrompt="1"/>
          </p:nvPr>
        </p:nvSpPr>
        <p:spPr>
          <a:xfrm>
            <a:off x="5760720" y="3129798"/>
            <a:ext cx="2263140" cy="885942"/>
          </a:xfrm>
          <a:prstGeom prst="rect">
            <a:avLst/>
          </a:prstGeom>
        </p:spPr>
        <p:txBody>
          <a:bodyPr rtlCol="0"/>
          <a:lstStyle>
            <a:lvl1pPr marL="0" indent="0" algn="ctr">
              <a:lnSpc>
                <a:spcPct val="100000"/>
              </a:lnSpc>
              <a:spcBef>
                <a:spcPts val="0"/>
              </a:spcBef>
              <a:buNone/>
              <a:defRPr lang="fr-FR" sz="1600" spc="60" baseline="0">
                <a:solidFill>
                  <a:schemeClr val="tx2"/>
                </a:solidFill>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Cliquez pour ajouter un sous-titre</a:t>
            </a:r>
          </a:p>
        </p:txBody>
      </p:sp>
      <p:sp>
        <p:nvSpPr>
          <p:cNvPr id="3" name="Espace réservé du texte 5">
            <a:extLst>
              <a:ext uri="{FF2B5EF4-FFF2-40B4-BE49-F238E27FC236}">
                <a16:creationId xmlns:a16="http://schemas.microsoft.com/office/drawing/2014/main" id="{79C63BC3-2CA7-E4CF-0609-FA2CF90DE12A}"/>
              </a:ext>
            </a:extLst>
          </p:cNvPr>
          <p:cNvSpPr>
            <a:spLocks noGrp="1"/>
          </p:cNvSpPr>
          <p:nvPr>
            <p:ph type="body" sz="quarter" idx="11" hasCustomPrompt="1"/>
          </p:nvPr>
        </p:nvSpPr>
        <p:spPr>
          <a:xfrm>
            <a:off x="1108597" y="4319285"/>
            <a:ext cx="3125100" cy="727015"/>
          </a:xfrm>
          <a:custGeom>
            <a:avLst/>
            <a:gdLst>
              <a:gd name="connsiteX0" fmla="*/ 0 w 3678820"/>
              <a:gd name="connsiteY0" fmla="*/ 0 h 727015"/>
              <a:gd name="connsiteX1" fmla="*/ 3678820 w 3678820"/>
              <a:gd name="connsiteY1" fmla="*/ 0 h 727015"/>
              <a:gd name="connsiteX2" fmla="*/ 3678820 w 3678820"/>
              <a:gd name="connsiteY2" fmla="*/ 727015 h 727015"/>
              <a:gd name="connsiteX3" fmla="*/ 0 w 3678820"/>
              <a:gd name="connsiteY3" fmla="*/ 727015 h 727015"/>
              <a:gd name="connsiteX4" fmla="*/ 0 w 3678820"/>
              <a:gd name="connsiteY4" fmla="*/ 0 h 727015"/>
              <a:gd name="connsiteX0" fmla="*/ 1157 w 3679977"/>
              <a:gd name="connsiteY0" fmla="*/ 0 h 727015"/>
              <a:gd name="connsiteX1" fmla="*/ 3679977 w 3679977"/>
              <a:gd name="connsiteY1" fmla="*/ 0 h 727015"/>
              <a:gd name="connsiteX2" fmla="*/ 3679977 w 3679977"/>
              <a:gd name="connsiteY2" fmla="*/ 727015 h 727015"/>
              <a:gd name="connsiteX3" fmla="*/ 1157 w 3679977"/>
              <a:gd name="connsiteY3" fmla="*/ 727015 h 727015"/>
              <a:gd name="connsiteX4" fmla="*/ 0 w 3679977"/>
              <a:gd name="connsiteY4" fmla="*/ 349235 h 727015"/>
              <a:gd name="connsiteX5" fmla="*/ 1157 w 3679977"/>
              <a:gd name="connsiteY5" fmla="*/ 0 h 727015"/>
              <a:gd name="connsiteX0" fmla="*/ 1 w 3678821"/>
              <a:gd name="connsiteY0" fmla="*/ 0 h 727015"/>
              <a:gd name="connsiteX1" fmla="*/ 3678821 w 3678821"/>
              <a:gd name="connsiteY1" fmla="*/ 0 h 727015"/>
              <a:gd name="connsiteX2" fmla="*/ 3678821 w 3678821"/>
              <a:gd name="connsiteY2" fmla="*/ 727015 h 727015"/>
              <a:gd name="connsiteX3" fmla="*/ 1 w 3678821"/>
              <a:gd name="connsiteY3" fmla="*/ 727015 h 727015"/>
              <a:gd name="connsiteX4" fmla="*/ 171564 w 3678821"/>
              <a:gd name="connsiteY4" fmla="*/ 354315 h 727015"/>
              <a:gd name="connsiteX5" fmla="*/ 1 w 3678821"/>
              <a:gd name="connsiteY5" fmla="*/ 0 h 727015"/>
              <a:gd name="connsiteX0" fmla="*/ 1 w 3678821"/>
              <a:gd name="connsiteY0" fmla="*/ 0 h 727015"/>
              <a:gd name="connsiteX1" fmla="*/ 3678821 w 3678821"/>
              <a:gd name="connsiteY1" fmla="*/ 0 h 727015"/>
              <a:gd name="connsiteX2" fmla="*/ 3678821 w 3678821"/>
              <a:gd name="connsiteY2" fmla="*/ 727015 h 727015"/>
              <a:gd name="connsiteX3" fmla="*/ 1 w 3678821"/>
              <a:gd name="connsiteY3" fmla="*/ 727015 h 727015"/>
              <a:gd name="connsiteX4" fmla="*/ 171564 w 3678821"/>
              <a:gd name="connsiteY4" fmla="*/ 354315 h 727015"/>
              <a:gd name="connsiteX5" fmla="*/ 1 w 3678821"/>
              <a:gd name="connsiteY5" fmla="*/ 0 h 727015"/>
              <a:gd name="connsiteX0" fmla="*/ 1 w 3678821"/>
              <a:gd name="connsiteY0" fmla="*/ 0 h 727015"/>
              <a:gd name="connsiteX1" fmla="*/ 3678821 w 3678821"/>
              <a:gd name="connsiteY1" fmla="*/ 0 h 727015"/>
              <a:gd name="connsiteX2" fmla="*/ 3678821 w 3678821"/>
              <a:gd name="connsiteY2" fmla="*/ 727015 h 727015"/>
              <a:gd name="connsiteX3" fmla="*/ 1 w 3678821"/>
              <a:gd name="connsiteY3" fmla="*/ 727015 h 727015"/>
              <a:gd name="connsiteX4" fmla="*/ 171564 w 3678821"/>
              <a:gd name="connsiteY4" fmla="*/ 354315 h 727015"/>
              <a:gd name="connsiteX5" fmla="*/ 1 w 3678821"/>
              <a:gd name="connsiteY5" fmla="*/ 0 h 727015"/>
              <a:gd name="connsiteX0" fmla="*/ 1 w 3678821"/>
              <a:gd name="connsiteY0" fmla="*/ 0 h 727015"/>
              <a:gd name="connsiteX1" fmla="*/ 3678821 w 3678821"/>
              <a:gd name="connsiteY1" fmla="*/ 0 h 727015"/>
              <a:gd name="connsiteX2" fmla="*/ 3678821 w 3678821"/>
              <a:gd name="connsiteY2" fmla="*/ 727015 h 727015"/>
              <a:gd name="connsiteX3" fmla="*/ 1 w 3678821"/>
              <a:gd name="connsiteY3" fmla="*/ 727015 h 727015"/>
              <a:gd name="connsiteX4" fmla="*/ 171564 w 3678821"/>
              <a:gd name="connsiteY4" fmla="*/ 354315 h 727015"/>
              <a:gd name="connsiteX5" fmla="*/ 1 w 3678821"/>
              <a:gd name="connsiteY5" fmla="*/ 0 h 727015"/>
              <a:gd name="connsiteX0" fmla="*/ 0 w 3678820"/>
              <a:gd name="connsiteY0" fmla="*/ 0 h 727015"/>
              <a:gd name="connsiteX1" fmla="*/ 3678820 w 3678820"/>
              <a:gd name="connsiteY1" fmla="*/ 0 h 727015"/>
              <a:gd name="connsiteX2" fmla="*/ 3678820 w 3678820"/>
              <a:gd name="connsiteY2" fmla="*/ 727015 h 727015"/>
              <a:gd name="connsiteX3" fmla="*/ 0 w 3678820"/>
              <a:gd name="connsiteY3" fmla="*/ 727015 h 727015"/>
              <a:gd name="connsiteX4" fmla="*/ 171563 w 3678820"/>
              <a:gd name="connsiteY4" fmla="*/ 354315 h 727015"/>
              <a:gd name="connsiteX5" fmla="*/ 0 w 3678820"/>
              <a:gd name="connsiteY5" fmla="*/ 0 h 727015"/>
              <a:gd name="connsiteX0" fmla="*/ 0 w 3678820"/>
              <a:gd name="connsiteY0" fmla="*/ 0 h 727015"/>
              <a:gd name="connsiteX1" fmla="*/ 3125100 w 3678820"/>
              <a:gd name="connsiteY1" fmla="*/ 0 h 727015"/>
              <a:gd name="connsiteX2" fmla="*/ 3678820 w 3678820"/>
              <a:gd name="connsiteY2" fmla="*/ 727015 h 727015"/>
              <a:gd name="connsiteX3" fmla="*/ 0 w 3678820"/>
              <a:gd name="connsiteY3" fmla="*/ 727015 h 727015"/>
              <a:gd name="connsiteX4" fmla="*/ 171563 w 3678820"/>
              <a:gd name="connsiteY4" fmla="*/ 354315 h 727015"/>
              <a:gd name="connsiteX5" fmla="*/ 0 w 3678820"/>
              <a:gd name="connsiteY5" fmla="*/ 0 h 727015"/>
              <a:gd name="connsiteX0" fmla="*/ 0 w 3125100"/>
              <a:gd name="connsiteY0" fmla="*/ 0 h 727015"/>
              <a:gd name="connsiteX1" fmla="*/ 3125100 w 3125100"/>
              <a:gd name="connsiteY1" fmla="*/ 0 h 727015"/>
              <a:gd name="connsiteX2" fmla="*/ 3125100 w 3125100"/>
              <a:gd name="connsiteY2" fmla="*/ 727015 h 727015"/>
              <a:gd name="connsiteX3" fmla="*/ 0 w 3125100"/>
              <a:gd name="connsiteY3" fmla="*/ 727015 h 727015"/>
              <a:gd name="connsiteX4" fmla="*/ 171563 w 3125100"/>
              <a:gd name="connsiteY4" fmla="*/ 354315 h 727015"/>
              <a:gd name="connsiteX5" fmla="*/ 0 w 3125100"/>
              <a:gd name="connsiteY5" fmla="*/ 0 h 727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25100" h="727015">
                <a:moveTo>
                  <a:pt x="0" y="0"/>
                </a:moveTo>
                <a:lnTo>
                  <a:pt x="3125100" y="0"/>
                </a:lnTo>
                <a:lnTo>
                  <a:pt x="3125100" y="727015"/>
                </a:lnTo>
                <a:lnTo>
                  <a:pt x="0" y="727015"/>
                </a:lnTo>
                <a:cubicBezTo>
                  <a:pt x="116454" y="469008"/>
                  <a:pt x="70349" y="541202"/>
                  <a:pt x="171563" y="354315"/>
                </a:cubicBezTo>
                <a:cubicBezTo>
                  <a:pt x="50029" y="95663"/>
                  <a:pt x="85974" y="172292"/>
                  <a:pt x="0" y="0"/>
                </a:cubicBezTo>
                <a:close/>
              </a:path>
            </a:pathLst>
          </a:custGeom>
          <a:solidFill>
            <a:schemeClr val="bg1"/>
          </a:solidFill>
        </p:spPr>
        <p:txBody>
          <a:bodyPr tIns="91440" bIns="0" rtlCol="0" anchor="ctr"/>
          <a:lstStyle>
            <a:lvl1pPr marL="0" indent="0" algn="ctr">
              <a:buNone/>
              <a:defRPr lang="fr-FR" sz="4400" b="1" cap="all" baseline="0">
                <a:solidFill>
                  <a:schemeClr val="tx2"/>
                </a:solidFill>
                <a:latin typeface="+mj-lt"/>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Texte</a:t>
            </a:r>
          </a:p>
        </p:txBody>
      </p:sp>
      <p:sp>
        <p:nvSpPr>
          <p:cNvPr id="30" name="Espace réservé du texte 5">
            <a:extLst>
              <a:ext uri="{FF2B5EF4-FFF2-40B4-BE49-F238E27FC236}">
                <a16:creationId xmlns:a16="http://schemas.microsoft.com/office/drawing/2014/main" id="{1EEAD0D6-1AD0-CA0C-3170-6A68DBA5C7BF}"/>
              </a:ext>
            </a:extLst>
          </p:cNvPr>
          <p:cNvSpPr>
            <a:spLocks noGrp="1"/>
          </p:cNvSpPr>
          <p:nvPr>
            <p:ph type="body" sz="quarter" idx="23" hasCustomPrompt="1"/>
          </p:nvPr>
        </p:nvSpPr>
        <p:spPr>
          <a:xfrm>
            <a:off x="2792179" y="5695855"/>
            <a:ext cx="2263140" cy="496293"/>
          </a:xfrm>
          <a:prstGeom prst="rect">
            <a:avLst/>
          </a:prstGeom>
        </p:spPr>
        <p:txBody>
          <a:bodyPr rtlCol="0"/>
          <a:lstStyle>
            <a:lvl1pPr marL="0" indent="0" algn="ctr">
              <a:buNone/>
              <a:defRPr lang="fr-FR" sz="3200" b="1">
                <a:solidFill>
                  <a:schemeClr val="tx2"/>
                </a:solidFill>
                <a:latin typeface="+mj-lt"/>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Texte</a:t>
            </a:r>
          </a:p>
        </p:txBody>
      </p:sp>
      <p:sp>
        <p:nvSpPr>
          <p:cNvPr id="29" name="Espace réservé du texte 5">
            <a:extLst>
              <a:ext uri="{FF2B5EF4-FFF2-40B4-BE49-F238E27FC236}">
                <a16:creationId xmlns:a16="http://schemas.microsoft.com/office/drawing/2014/main" id="{B416A0B5-0D49-B9BC-FBC8-C6A668EF0075}"/>
              </a:ext>
            </a:extLst>
          </p:cNvPr>
          <p:cNvSpPr>
            <a:spLocks noGrp="1"/>
          </p:cNvSpPr>
          <p:nvPr>
            <p:ph type="body" sz="quarter" idx="22" hasCustomPrompt="1"/>
          </p:nvPr>
        </p:nvSpPr>
        <p:spPr>
          <a:xfrm>
            <a:off x="2792179" y="6176908"/>
            <a:ext cx="2263140" cy="885942"/>
          </a:xfrm>
          <a:prstGeom prst="rect">
            <a:avLst/>
          </a:prstGeom>
        </p:spPr>
        <p:txBody>
          <a:bodyPr rtlCol="0"/>
          <a:lstStyle>
            <a:lvl1pPr marL="0" indent="0" algn="ctr">
              <a:lnSpc>
                <a:spcPct val="100000"/>
              </a:lnSpc>
              <a:spcBef>
                <a:spcPts val="0"/>
              </a:spcBef>
              <a:buNone/>
              <a:defRPr lang="fr-FR" sz="1600" spc="60" baseline="0">
                <a:solidFill>
                  <a:schemeClr val="tx2"/>
                </a:solidFill>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Cliquez pour ajouter un sous-titre</a:t>
            </a:r>
          </a:p>
        </p:txBody>
      </p:sp>
      <p:grpSp>
        <p:nvGrpSpPr>
          <p:cNvPr id="114" name="Groupe 113">
            <a:extLst>
              <a:ext uri="{FF2B5EF4-FFF2-40B4-BE49-F238E27FC236}">
                <a16:creationId xmlns:a16="http://schemas.microsoft.com/office/drawing/2014/main" id="{865DD1E9-5E5A-B654-A65C-DC7BBC17B0A8}"/>
              </a:ext>
              <a:ext uri="{C183D7F6-B498-43B3-948B-1728B52AA6E4}">
                <adec:decorative xmlns:adec="http://schemas.microsoft.com/office/drawing/2017/decorative" val="1"/>
              </a:ext>
            </a:extLst>
          </p:cNvPr>
          <p:cNvGrpSpPr/>
          <p:nvPr userDrawn="1"/>
        </p:nvGrpSpPr>
        <p:grpSpPr>
          <a:xfrm>
            <a:off x="5659041" y="5590293"/>
            <a:ext cx="1234594" cy="1266421"/>
            <a:chOff x="5659041" y="5590293"/>
            <a:chExt cx="1234594" cy="1266421"/>
          </a:xfrm>
        </p:grpSpPr>
        <p:sp>
          <p:nvSpPr>
            <p:cNvPr id="12" name="Larme 11">
              <a:extLst>
                <a:ext uri="{FF2B5EF4-FFF2-40B4-BE49-F238E27FC236}">
                  <a16:creationId xmlns:a16="http://schemas.microsoft.com/office/drawing/2014/main" id="{E814D538-E340-F6D0-6080-E2CB9F08A343}"/>
                </a:ext>
              </a:extLst>
            </p:cNvPr>
            <p:cNvSpPr/>
            <p:nvPr userDrawn="1"/>
          </p:nvSpPr>
          <p:spPr>
            <a:xfrm rot="7971109">
              <a:off x="5643127" y="5606207"/>
              <a:ext cx="1266421" cy="1234594"/>
            </a:xfrm>
            <a:prstGeom prst="teardrop">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3" name="Ovale 12">
              <a:extLst>
                <a:ext uri="{FF2B5EF4-FFF2-40B4-BE49-F238E27FC236}">
                  <a16:creationId xmlns:a16="http://schemas.microsoft.com/office/drawing/2014/main" id="{5FB42B78-3748-864C-3572-F11B8B39830E}"/>
                </a:ext>
              </a:extLst>
            </p:cNvPr>
            <p:cNvSpPr/>
            <p:nvPr userDrawn="1"/>
          </p:nvSpPr>
          <p:spPr>
            <a:xfrm>
              <a:off x="5750557" y="5692659"/>
              <a:ext cx="1051560" cy="105156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grpSp>
      <p:sp>
        <p:nvSpPr>
          <p:cNvPr id="14" name="Espace réservé d’image 10">
            <a:extLst>
              <a:ext uri="{FF2B5EF4-FFF2-40B4-BE49-F238E27FC236}">
                <a16:creationId xmlns:a16="http://schemas.microsoft.com/office/drawing/2014/main" id="{B1D47A5E-315A-86A3-3FCB-DCD482645661}"/>
              </a:ext>
            </a:extLst>
          </p:cNvPr>
          <p:cNvSpPr>
            <a:spLocks noGrp="1"/>
          </p:cNvSpPr>
          <p:nvPr>
            <p:ph type="pic" sz="quarter" idx="15"/>
          </p:nvPr>
        </p:nvSpPr>
        <p:spPr>
          <a:xfrm>
            <a:off x="5819137" y="5753619"/>
            <a:ext cx="914400" cy="914400"/>
          </a:xfrm>
          <a:prstGeom prst="rect">
            <a:avLst/>
          </a:prstGeom>
        </p:spPr>
        <p:txBody>
          <a:bodyPr rtlCol="0" anchor="ctr"/>
          <a:lstStyle>
            <a:lvl1pPr marL="0" indent="0" algn="ctr">
              <a:buNone/>
              <a:defRPr lang="fr-FR" sz="1400"/>
            </a:lvl1pPr>
          </a:lstStyle>
          <a:p>
            <a:pPr rtl="0"/>
            <a:endParaRPr lang="fr-FR" dirty="0"/>
          </a:p>
        </p:txBody>
      </p:sp>
      <p:sp>
        <p:nvSpPr>
          <p:cNvPr id="28" name="Espace réservé du texte 5">
            <a:extLst>
              <a:ext uri="{FF2B5EF4-FFF2-40B4-BE49-F238E27FC236}">
                <a16:creationId xmlns:a16="http://schemas.microsoft.com/office/drawing/2014/main" id="{C9606D8E-16FC-77AF-2CCE-B78E25ADC7FC}"/>
              </a:ext>
            </a:extLst>
          </p:cNvPr>
          <p:cNvSpPr>
            <a:spLocks noGrp="1"/>
          </p:cNvSpPr>
          <p:nvPr>
            <p:ph type="body" sz="quarter" idx="21" hasCustomPrompt="1"/>
          </p:nvPr>
        </p:nvSpPr>
        <p:spPr>
          <a:xfrm>
            <a:off x="9237979" y="4138203"/>
            <a:ext cx="2263140" cy="496293"/>
          </a:xfrm>
          <a:prstGeom prst="rect">
            <a:avLst/>
          </a:prstGeom>
        </p:spPr>
        <p:txBody>
          <a:bodyPr rtlCol="0"/>
          <a:lstStyle>
            <a:lvl1pPr marL="0" indent="0" algn="ctr">
              <a:buNone/>
              <a:defRPr lang="fr-FR" sz="3200" b="1">
                <a:solidFill>
                  <a:schemeClr val="tx2"/>
                </a:solidFill>
                <a:latin typeface="+mj-lt"/>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Texte</a:t>
            </a:r>
          </a:p>
        </p:txBody>
      </p:sp>
      <p:sp>
        <p:nvSpPr>
          <p:cNvPr id="27" name="Espace réservé du texte 5">
            <a:extLst>
              <a:ext uri="{FF2B5EF4-FFF2-40B4-BE49-F238E27FC236}">
                <a16:creationId xmlns:a16="http://schemas.microsoft.com/office/drawing/2014/main" id="{AA694FBE-1C3F-BB11-FF3D-8EA748FE8828}"/>
              </a:ext>
            </a:extLst>
          </p:cNvPr>
          <p:cNvSpPr>
            <a:spLocks noGrp="1"/>
          </p:cNvSpPr>
          <p:nvPr>
            <p:ph type="body" sz="quarter" idx="20" hasCustomPrompt="1"/>
          </p:nvPr>
        </p:nvSpPr>
        <p:spPr>
          <a:xfrm>
            <a:off x="9237979" y="4619256"/>
            <a:ext cx="2263140" cy="885942"/>
          </a:xfrm>
          <a:prstGeom prst="rect">
            <a:avLst/>
          </a:prstGeom>
        </p:spPr>
        <p:txBody>
          <a:bodyPr rtlCol="0"/>
          <a:lstStyle>
            <a:lvl1pPr marL="0" indent="0" algn="ctr">
              <a:lnSpc>
                <a:spcPct val="100000"/>
              </a:lnSpc>
              <a:spcBef>
                <a:spcPts val="0"/>
              </a:spcBef>
              <a:buNone/>
              <a:defRPr lang="fr-FR" sz="1600" spc="60" baseline="0">
                <a:solidFill>
                  <a:schemeClr val="tx2"/>
                </a:solidFill>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Cliquez pour ajouter un sous-titre</a:t>
            </a:r>
          </a:p>
        </p:txBody>
      </p:sp>
      <p:grpSp>
        <p:nvGrpSpPr>
          <p:cNvPr id="115" name="Groupe 114">
            <a:extLst>
              <a:ext uri="{FF2B5EF4-FFF2-40B4-BE49-F238E27FC236}">
                <a16:creationId xmlns:a16="http://schemas.microsoft.com/office/drawing/2014/main" id="{938D116B-8D72-7F55-B040-2D5498665580}"/>
              </a:ext>
              <a:ext uri="{C183D7F6-B498-43B3-948B-1728B52AA6E4}">
                <adec:decorative xmlns:adec="http://schemas.microsoft.com/office/drawing/2017/decorative" val="1"/>
              </a:ext>
            </a:extLst>
          </p:cNvPr>
          <p:cNvGrpSpPr/>
          <p:nvPr userDrawn="1"/>
        </p:nvGrpSpPr>
        <p:grpSpPr>
          <a:xfrm>
            <a:off x="9747343" y="5630282"/>
            <a:ext cx="1234594" cy="1266421"/>
            <a:chOff x="9747343" y="5630282"/>
            <a:chExt cx="1234594" cy="1266421"/>
          </a:xfrm>
        </p:grpSpPr>
        <p:sp>
          <p:nvSpPr>
            <p:cNvPr id="18" name="Larme 17">
              <a:extLst>
                <a:ext uri="{FF2B5EF4-FFF2-40B4-BE49-F238E27FC236}">
                  <a16:creationId xmlns:a16="http://schemas.microsoft.com/office/drawing/2014/main" id="{DE586D8B-788E-308F-E70F-BE65810A2545}"/>
                </a:ext>
              </a:extLst>
            </p:cNvPr>
            <p:cNvSpPr/>
            <p:nvPr userDrawn="1"/>
          </p:nvSpPr>
          <p:spPr>
            <a:xfrm rot="13562143">
              <a:off x="9731429" y="5646196"/>
              <a:ext cx="1266421" cy="1234594"/>
            </a:xfrm>
            <a:prstGeom prst="teardrop">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9" name="Ovale 18">
              <a:extLst>
                <a:ext uri="{FF2B5EF4-FFF2-40B4-BE49-F238E27FC236}">
                  <a16:creationId xmlns:a16="http://schemas.microsoft.com/office/drawing/2014/main" id="{655CE91D-F24E-46B6-9512-B53EBB8063C3}"/>
                </a:ext>
              </a:extLst>
            </p:cNvPr>
            <p:cNvSpPr/>
            <p:nvPr userDrawn="1"/>
          </p:nvSpPr>
          <p:spPr>
            <a:xfrm>
              <a:off x="9838859" y="5732648"/>
              <a:ext cx="1051560" cy="105156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grpSp>
      <p:sp>
        <p:nvSpPr>
          <p:cNvPr id="20" name="Espace réservé d’image 10">
            <a:extLst>
              <a:ext uri="{FF2B5EF4-FFF2-40B4-BE49-F238E27FC236}">
                <a16:creationId xmlns:a16="http://schemas.microsoft.com/office/drawing/2014/main" id="{6C875DAA-23C8-3726-07CF-E00F787BF14D}"/>
              </a:ext>
            </a:extLst>
          </p:cNvPr>
          <p:cNvSpPr>
            <a:spLocks noGrp="1"/>
          </p:cNvSpPr>
          <p:nvPr>
            <p:ph type="pic" sz="quarter" idx="17"/>
          </p:nvPr>
        </p:nvSpPr>
        <p:spPr>
          <a:xfrm>
            <a:off x="9907439" y="5793608"/>
            <a:ext cx="914400" cy="914400"/>
          </a:xfrm>
          <a:prstGeom prst="rect">
            <a:avLst/>
          </a:prstGeom>
        </p:spPr>
        <p:txBody>
          <a:bodyPr rtlCol="0" anchor="ctr"/>
          <a:lstStyle>
            <a:lvl1pPr marL="0" indent="0" algn="ctr">
              <a:buNone/>
              <a:defRPr lang="fr-FR" sz="1400"/>
            </a:lvl1pPr>
          </a:lstStyle>
          <a:p>
            <a:pPr rtl="0"/>
            <a:endParaRPr lang="fr-FR" dirty="0"/>
          </a:p>
        </p:txBody>
      </p:sp>
      <p:grpSp>
        <p:nvGrpSpPr>
          <p:cNvPr id="116" name="Groupe 115">
            <a:extLst>
              <a:ext uri="{FF2B5EF4-FFF2-40B4-BE49-F238E27FC236}">
                <a16:creationId xmlns:a16="http://schemas.microsoft.com/office/drawing/2014/main" id="{0C0E96E8-8C74-4069-E595-03B69B46D75E}"/>
              </a:ext>
              <a:ext uri="{C183D7F6-B498-43B3-948B-1728B52AA6E4}">
                <adec:decorative xmlns:adec="http://schemas.microsoft.com/office/drawing/2017/decorative" val="1"/>
              </a:ext>
            </a:extLst>
          </p:cNvPr>
          <p:cNvGrpSpPr/>
          <p:nvPr userDrawn="1"/>
        </p:nvGrpSpPr>
        <p:grpSpPr>
          <a:xfrm>
            <a:off x="2239103" y="8639986"/>
            <a:ext cx="1234594" cy="1266421"/>
            <a:chOff x="2239103" y="8639986"/>
            <a:chExt cx="1234594" cy="1266421"/>
          </a:xfrm>
        </p:grpSpPr>
        <p:sp>
          <p:nvSpPr>
            <p:cNvPr id="21" name="Larme 20">
              <a:extLst>
                <a:ext uri="{FF2B5EF4-FFF2-40B4-BE49-F238E27FC236}">
                  <a16:creationId xmlns:a16="http://schemas.microsoft.com/office/drawing/2014/main" id="{BE47BEF0-02BE-0031-C9C9-B1637BA26AB7}"/>
                </a:ext>
              </a:extLst>
            </p:cNvPr>
            <p:cNvSpPr/>
            <p:nvPr userDrawn="1"/>
          </p:nvSpPr>
          <p:spPr>
            <a:xfrm rot="13562143">
              <a:off x="2223189" y="8655900"/>
              <a:ext cx="1266421" cy="1234594"/>
            </a:xfrm>
            <a:prstGeom prst="teardrop">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22" name="Ovale 21">
              <a:extLst>
                <a:ext uri="{FF2B5EF4-FFF2-40B4-BE49-F238E27FC236}">
                  <a16:creationId xmlns:a16="http://schemas.microsoft.com/office/drawing/2014/main" id="{BE56A3A5-D9C7-BD67-3999-AEAE902B3268}"/>
                </a:ext>
              </a:extLst>
            </p:cNvPr>
            <p:cNvSpPr/>
            <p:nvPr userDrawn="1"/>
          </p:nvSpPr>
          <p:spPr>
            <a:xfrm>
              <a:off x="2330619" y="8742352"/>
              <a:ext cx="1051560" cy="105156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grpSp>
      <p:sp>
        <p:nvSpPr>
          <p:cNvPr id="23" name="Espace réservé d’image 10">
            <a:extLst>
              <a:ext uri="{FF2B5EF4-FFF2-40B4-BE49-F238E27FC236}">
                <a16:creationId xmlns:a16="http://schemas.microsoft.com/office/drawing/2014/main" id="{D9E8A161-540E-7165-6E9A-0E8180FC4A9B}"/>
              </a:ext>
            </a:extLst>
          </p:cNvPr>
          <p:cNvSpPr>
            <a:spLocks noGrp="1"/>
          </p:cNvSpPr>
          <p:nvPr>
            <p:ph type="pic" sz="quarter" idx="18"/>
          </p:nvPr>
        </p:nvSpPr>
        <p:spPr>
          <a:xfrm>
            <a:off x="2399199" y="8803312"/>
            <a:ext cx="914400" cy="914400"/>
          </a:xfrm>
          <a:prstGeom prst="rect">
            <a:avLst/>
          </a:prstGeom>
        </p:spPr>
        <p:txBody>
          <a:bodyPr rtlCol="0" anchor="ctr"/>
          <a:lstStyle>
            <a:lvl1pPr marL="0" indent="0" algn="ctr">
              <a:buNone/>
              <a:defRPr lang="fr-FR" sz="1400"/>
            </a:lvl1pPr>
          </a:lstStyle>
          <a:p>
            <a:pPr rtl="0"/>
            <a:endParaRPr lang="fr-FR" dirty="0"/>
          </a:p>
        </p:txBody>
      </p:sp>
      <p:sp>
        <p:nvSpPr>
          <p:cNvPr id="32" name="Espace réservé du texte 5">
            <a:extLst>
              <a:ext uri="{FF2B5EF4-FFF2-40B4-BE49-F238E27FC236}">
                <a16:creationId xmlns:a16="http://schemas.microsoft.com/office/drawing/2014/main" id="{6FF12478-1E64-2057-0C9B-EFEFD15B0CFA}"/>
              </a:ext>
            </a:extLst>
          </p:cNvPr>
          <p:cNvSpPr>
            <a:spLocks noGrp="1"/>
          </p:cNvSpPr>
          <p:nvPr>
            <p:ph type="body" sz="quarter" idx="25" hasCustomPrompt="1"/>
          </p:nvPr>
        </p:nvSpPr>
        <p:spPr>
          <a:xfrm>
            <a:off x="3761591" y="8613255"/>
            <a:ext cx="2263140" cy="496293"/>
          </a:xfrm>
          <a:prstGeom prst="rect">
            <a:avLst/>
          </a:prstGeom>
        </p:spPr>
        <p:txBody>
          <a:bodyPr rtlCol="0"/>
          <a:lstStyle>
            <a:lvl1pPr marL="0" indent="0" algn="ctr">
              <a:buNone/>
              <a:defRPr lang="fr-FR" sz="3200" b="1">
                <a:solidFill>
                  <a:schemeClr val="tx2"/>
                </a:solidFill>
                <a:latin typeface="+mj-lt"/>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Texte</a:t>
            </a:r>
          </a:p>
        </p:txBody>
      </p:sp>
      <p:sp>
        <p:nvSpPr>
          <p:cNvPr id="31" name="Espace réservé du texte 5">
            <a:extLst>
              <a:ext uri="{FF2B5EF4-FFF2-40B4-BE49-F238E27FC236}">
                <a16:creationId xmlns:a16="http://schemas.microsoft.com/office/drawing/2014/main" id="{7B2FF0C7-B030-8B17-8855-FD64F12773C4}"/>
              </a:ext>
            </a:extLst>
          </p:cNvPr>
          <p:cNvSpPr>
            <a:spLocks noGrp="1"/>
          </p:cNvSpPr>
          <p:nvPr>
            <p:ph type="body" sz="quarter" idx="24" hasCustomPrompt="1"/>
          </p:nvPr>
        </p:nvSpPr>
        <p:spPr>
          <a:xfrm>
            <a:off x="3761591" y="9094308"/>
            <a:ext cx="2263140" cy="885942"/>
          </a:xfrm>
          <a:prstGeom prst="rect">
            <a:avLst/>
          </a:prstGeom>
        </p:spPr>
        <p:txBody>
          <a:bodyPr rtlCol="0"/>
          <a:lstStyle>
            <a:lvl1pPr marL="0" indent="0" algn="ctr">
              <a:lnSpc>
                <a:spcPct val="100000"/>
              </a:lnSpc>
              <a:spcBef>
                <a:spcPts val="0"/>
              </a:spcBef>
              <a:buNone/>
              <a:defRPr lang="fr-FR" sz="1600" spc="60" baseline="0">
                <a:solidFill>
                  <a:schemeClr val="tx2"/>
                </a:solidFill>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Cliquez pour ajouter un sous-titre</a:t>
            </a:r>
          </a:p>
        </p:txBody>
      </p:sp>
      <p:sp>
        <p:nvSpPr>
          <p:cNvPr id="39" name="Espace réservé d’image 38">
            <a:extLst>
              <a:ext uri="{FF2B5EF4-FFF2-40B4-BE49-F238E27FC236}">
                <a16:creationId xmlns:a16="http://schemas.microsoft.com/office/drawing/2014/main" id="{13907D17-5648-88D4-2F04-EE4FEE729E52}"/>
              </a:ext>
            </a:extLst>
          </p:cNvPr>
          <p:cNvSpPr>
            <a:spLocks noGrp="1"/>
          </p:cNvSpPr>
          <p:nvPr>
            <p:ph type="pic" sz="quarter" idx="31"/>
          </p:nvPr>
        </p:nvSpPr>
        <p:spPr>
          <a:xfrm>
            <a:off x="7822883" y="8097520"/>
            <a:ext cx="3392424" cy="3355848"/>
          </a:xfrm>
          <a:prstGeom prst="rect">
            <a:avLst/>
          </a:prstGeom>
        </p:spPr>
        <p:txBody>
          <a:bodyPr rtlCol="0" anchor="ctr"/>
          <a:lstStyle>
            <a:lvl1pPr marL="0" indent="0" algn="ctr">
              <a:buNone/>
              <a:defRPr lang="fr-FR" sz="2400">
                <a:solidFill>
                  <a:schemeClr val="tx2"/>
                </a:solidFill>
              </a:defRPr>
            </a:lvl1pPr>
          </a:lstStyle>
          <a:p>
            <a:pPr rtl="0"/>
            <a:endParaRPr lang="fr-FR" dirty="0"/>
          </a:p>
        </p:txBody>
      </p:sp>
      <p:sp>
        <p:nvSpPr>
          <p:cNvPr id="34" name="Espace réservé du texte 5">
            <a:extLst>
              <a:ext uri="{FF2B5EF4-FFF2-40B4-BE49-F238E27FC236}">
                <a16:creationId xmlns:a16="http://schemas.microsoft.com/office/drawing/2014/main" id="{194122E6-9B79-414B-1DF2-7F8DFFA7BD27}"/>
              </a:ext>
            </a:extLst>
          </p:cNvPr>
          <p:cNvSpPr>
            <a:spLocks noGrp="1"/>
          </p:cNvSpPr>
          <p:nvPr>
            <p:ph type="body" sz="quarter" idx="27" hasCustomPrompt="1"/>
          </p:nvPr>
        </p:nvSpPr>
        <p:spPr>
          <a:xfrm>
            <a:off x="1275253" y="11653671"/>
            <a:ext cx="2263140" cy="496293"/>
          </a:xfrm>
          <a:prstGeom prst="rect">
            <a:avLst/>
          </a:prstGeom>
        </p:spPr>
        <p:txBody>
          <a:bodyPr rtlCol="0"/>
          <a:lstStyle>
            <a:lvl1pPr marL="0" indent="0" algn="ctr">
              <a:buNone/>
              <a:defRPr lang="fr-FR" sz="3200" b="1">
                <a:solidFill>
                  <a:schemeClr val="tx2"/>
                </a:solidFill>
                <a:latin typeface="+mj-lt"/>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Texte</a:t>
            </a:r>
          </a:p>
        </p:txBody>
      </p:sp>
      <p:sp>
        <p:nvSpPr>
          <p:cNvPr id="33" name="Espace réservé du texte 5">
            <a:extLst>
              <a:ext uri="{FF2B5EF4-FFF2-40B4-BE49-F238E27FC236}">
                <a16:creationId xmlns:a16="http://schemas.microsoft.com/office/drawing/2014/main" id="{79C1AFFB-0A28-04F8-3660-ACD089C0C755}"/>
              </a:ext>
            </a:extLst>
          </p:cNvPr>
          <p:cNvSpPr>
            <a:spLocks noGrp="1"/>
          </p:cNvSpPr>
          <p:nvPr>
            <p:ph type="body" sz="quarter" idx="26" hasCustomPrompt="1"/>
          </p:nvPr>
        </p:nvSpPr>
        <p:spPr>
          <a:xfrm>
            <a:off x="1275253" y="12134724"/>
            <a:ext cx="2263140" cy="885942"/>
          </a:xfrm>
          <a:prstGeom prst="rect">
            <a:avLst/>
          </a:prstGeom>
        </p:spPr>
        <p:txBody>
          <a:bodyPr rtlCol="0"/>
          <a:lstStyle>
            <a:lvl1pPr marL="0" indent="0" algn="ctr">
              <a:lnSpc>
                <a:spcPct val="100000"/>
              </a:lnSpc>
              <a:spcBef>
                <a:spcPts val="0"/>
              </a:spcBef>
              <a:buNone/>
              <a:defRPr lang="fr-FR" sz="1600" spc="60" baseline="0">
                <a:solidFill>
                  <a:schemeClr val="tx2"/>
                </a:solidFill>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Cliquez pour ajouter un sous-titre</a:t>
            </a:r>
          </a:p>
        </p:txBody>
      </p:sp>
      <p:grpSp>
        <p:nvGrpSpPr>
          <p:cNvPr id="117" name="Groupe 116">
            <a:extLst>
              <a:ext uri="{FF2B5EF4-FFF2-40B4-BE49-F238E27FC236}">
                <a16:creationId xmlns:a16="http://schemas.microsoft.com/office/drawing/2014/main" id="{FC5F05A7-0A6D-18A5-98EB-370B75B5E6F1}"/>
              </a:ext>
              <a:ext uri="{C183D7F6-B498-43B3-948B-1728B52AA6E4}">
                <adec:decorative xmlns:adec="http://schemas.microsoft.com/office/drawing/2017/decorative" val="1"/>
              </a:ext>
            </a:extLst>
          </p:cNvPr>
          <p:cNvGrpSpPr/>
          <p:nvPr userDrawn="1"/>
        </p:nvGrpSpPr>
        <p:grpSpPr>
          <a:xfrm>
            <a:off x="3861443" y="11861660"/>
            <a:ext cx="1234594" cy="1266421"/>
            <a:chOff x="3861443" y="11861660"/>
            <a:chExt cx="1234594" cy="1266421"/>
          </a:xfrm>
        </p:grpSpPr>
        <p:sp>
          <p:nvSpPr>
            <p:cNvPr id="24" name="Larme 23">
              <a:extLst>
                <a:ext uri="{FF2B5EF4-FFF2-40B4-BE49-F238E27FC236}">
                  <a16:creationId xmlns:a16="http://schemas.microsoft.com/office/drawing/2014/main" id="{719907F1-79D3-6E3B-CB41-88DDCF4F0D71}"/>
                </a:ext>
              </a:extLst>
            </p:cNvPr>
            <p:cNvSpPr/>
            <p:nvPr userDrawn="1"/>
          </p:nvSpPr>
          <p:spPr>
            <a:xfrm rot="18861773">
              <a:off x="3845529" y="11877574"/>
              <a:ext cx="1266421" cy="1234594"/>
            </a:xfrm>
            <a:prstGeom prst="teardrop">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25" name="Ovale 24">
              <a:extLst>
                <a:ext uri="{FF2B5EF4-FFF2-40B4-BE49-F238E27FC236}">
                  <a16:creationId xmlns:a16="http://schemas.microsoft.com/office/drawing/2014/main" id="{1578C755-21F9-7100-CA45-F5A28A07C3BC}"/>
                </a:ext>
              </a:extLst>
            </p:cNvPr>
            <p:cNvSpPr/>
            <p:nvPr userDrawn="1"/>
          </p:nvSpPr>
          <p:spPr>
            <a:xfrm>
              <a:off x="3952959" y="11964026"/>
              <a:ext cx="1051560" cy="105156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grpSp>
      <p:sp>
        <p:nvSpPr>
          <p:cNvPr id="26" name="Espace réservé d’image 10">
            <a:extLst>
              <a:ext uri="{FF2B5EF4-FFF2-40B4-BE49-F238E27FC236}">
                <a16:creationId xmlns:a16="http://schemas.microsoft.com/office/drawing/2014/main" id="{0D60418C-9BB0-D9DA-A8C7-A700191FCA67}"/>
              </a:ext>
            </a:extLst>
          </p:cNvPr>
          <p:cNvSpPr>
            <a:spLocks noGrp="1"/>
          </p:cNvSpPr>
          <p:nvPr>
            <p:ph type="pic" sz="quarter" idx="19"/>
          </p:nvPr>
        </p:nvSpPr>
        <p:spPr>
          <a:xfrm>
            <a:off x="4021539" y="12024986"/>
            <a:ext cx="914400" cy="914400"/>
          </a:xfrm>
          <a:prstGeom prst="rect">
            <a:avLst/>
          </a:prstGeom>
        </p:spPr>
        <p:txBody>
          <a:bodyPr rtlCol="0" anchor="ctr"/>
          <a:lstStyle>
            <a:lvl1pPr marL="0" indent="0" algn="ctr">
              <a:buNone/>
              <a:defRPr lang="fr-FR" sz="1400"/>
            </a:lvl1pPr>
          </a:lstStyle>
          <a:p>
            <a:pPr rtl="0"/>
            <a:endParaRPr lang="fr-FR" dirty="0"/>
          </a:p>
        </p:txBody>
      </p:sp>
      <p:grpSp>
        <p:nvGrpSpPr>
          <p:cNvPr id="118" name="Groupe 117">
            <a:extLst>
              <a:ext uri="{FF2B5EF4-FFF2-40B4-BE49-F238E27FC236}">
                <a16:creationId xmlns:a16="http://schemas.microsoft.com/office/drawing/2014/main" id="{70D5A84F-581D-D790-7E12-D4FB76C45D10}"/>
              </a:ext>
              <a:ext uri="{C183D7F6-B498-43B3-948B-1728B52AA6E4}">
                <adec:decorative xmlns:adec="http://schemas.microsoft.com/office/drawing/2017/decorative" val="1"/>
              </a:ext>
            </a:extLst>
          </p:cNvPr>
          <p:cNvGrpSpPr/>
          <p:nvPr userDrawn="1"/>
        </p:nvGrpSpPr>
        <p:grpSpPr>
          <a:xfrm>
            <a:off x="6968959" y="11493252"/>
            <a:ext cx="1234594" cy="1266421"/>
            <a:chOff x="6968959" y="11493252"/>
            <a:chExt cx="1234594" cy="1266421"/>
          </a:xfrm>
        </p:grpSpPr>
        <p:sp>
          <p:nvSpPr>
            <p:cNvPr id="15" name="Larme 14">
              <a:extLst>
                <a:ext uri="{FF2B5EF4-FFF2-40B4-BE49-F238E27FC236}">
                  <a16:creationId xmlns:a16="http://schemas.microsoft.com/office/drawing/2014/main" id="{EFE1CE46-9481-6A1D-9B08-7A5890A4ECC0}"/>
                </a:ext>
              </a:extLst>
            </p:cNvPr>
            <p:cNvSpPr/>
            <p:nvPr userDrawn="1"/>
          </p:nvSpPr>
          <p:spPr>
            <a:xfrm rot="7971109">
              <a:off x="6953045" y="11509166"/>
              <a:ext cx="1266421" cy="1234594"/>
            </a:xfrm>
            <a:prstGeom prst="teardrop">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16" name="Ovale 15">
              <a:extLst>
                <a:ext uri="{FF2B5EF4-FFF2-40B4-BE49-F238E27FC236}">
                  <a16:creationId xmlns:a16="http://schemas.microsoft.com/office/drawing/2014/main" id="{D4202FB7-13F2-A9AC-8E4F-334FE7481246}"/>
                </a:ext>
              </a:extLst>
            </p:cNvPr>
            <p:cNvSpPr/>
            <p:nvPr userDrawn="1"/>
          </p:nvSpPr>
          <p:spPr>
            <a:xfrm>
              <a:off x="7060475" y="11595618"/>
              <a:ext cx="1051560" cy="105156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grpSp>
      <p:sp>
        <p:nvSpPr>
          <p:cNvPr id="17" name="Espace réservé d’image 10">
            <a:extLst>
              <a:ext uri="{FF2B5EF4-FFF2-40B4-BE49-F238E27FC236}">
                <a16:creationId xmlns:a16="http://schemas.microsoft.com/office/drawing/2014/main" id="{15031061-910C-EA9B-1A44-6FBF1798886C}"/>
              </a:ext>
            </a:extLst>
          </p:cNvPr>
          <p:cNvSpPr>
            <a:spLocks noGrp="1"/>
          </p:cNvSpPr>
          <p:nvPr>
            <p:ph type="pic" sz="quarter" idx="16"/>
          </p:nvPr>
        </p:nvSpPr>
        <p:spPr>
          <a:xfrm>
            <a:off x="7129055" y="11656578"/>
            <a:ext cx="914400" cy="914400"/>
          </a:xfrm>
          <a:prstGeom prst="rect">
            <a:avLst/>
          </a:prstGeom>
        </p:spPr>
        <p:txBody>
          <a:bodyPr rtlCol="0" anchor="ctr"/>
          <a:lstStyle>
            <a:lvl1pPr marL="0" indent="0" algn="ctr">
              <a:buNone/>
              <a:defRPr lang="fr-FR" sz="1400"/>
            </a:lvl1pPr>
          </a:lstStyle>
          <a:p>
            <a:pPr rtl="0"/>
            <a:endParaRPr lang="fr-FR" dirty="0"/>
          </a:p>
        </p:txBody>
      </p:sp>
      <p:sp>
        <p:nvSpPr>
          <p:cNvPr id="36" name="Espace réservé du texte 5">
            <a:extLst>
              <a:ext uri="{FF2B5EF4-FFF2-40B4-BE49-F238E27FC236}">
                <a16:creationId xmlns:a16="http://schemas.microsoft.com/office/drawing/2014/main" id="{A800304B-B8CE-3299-6813-01B0C03BFA97}"/>
              </a:ext>
            </a:extLst>
          </p:cNvPr>
          <p:cNvSpPr>
            <a:spLocks noGrp="1"/>
          </p:cNvSpPr>
          <p:nvPr>
            <p:ph type="body" sz="quarter" idx="29" hasCustomPrompt="1"/>
          </p:nvPr>
        </p:nvSpPr>
        <p:spPr>
          <a:xfrm>
            <a:off x="8609499" y="11675239"/>
            <a:ext cx="2263140" cy="496293"/>
          </a:xfrm>
          <a:prstGeom prst="rect">
            <a:avLst/>
          </a:prstGeom>
        </p:spPr>
        <p:txBody>
          <a:bodyPr rtlCol="0"/>
          <a:lstStyle>
            <a:lvl1pPr marL="0" indent="0" algn="ctr">
              <a:buNone/>
              <a:defRPr lang="fr-FR" sz="3200" b="1">
                <a:solidFill>
                  <a:schemeClr val="tx2"/>
                </a:solidFill>
                <a:latin typeface="+mj-lt"/>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Texte</a:t>
            </a:r>
          </a:p>
        </p:txBody>
      </p:sp>
      <p:sp>
        <p:nvSpPr>
          <p:cNvPr id="35" name="Espace réservé du texte 5">
            <a:extLst>
              <a:ext uri="{FF2B5EF4-FFF2-40B4-BE49-F238E27FC236}">
                <a16:creationId xmlns:a16="http://schemas.microsoft.com/office/drawing/2014/main" id="{08DD7105-A874-CAD9-8929-08540E2E91F0}"/>
              </a:ext>
            </a:extLst>
          </p:cNvPr>
          <p:cNvSpPr>
            <a:spLocks noGrp="1"/>
          </p:cNvSpPr>
          <p:nvPr>
            <p:ph type="body" sz="quarter" idx="28" hasCustomPrompt="1"/>
          </p:nvPr>
        </p:nvSpPr>
        <p:spPr>
          <a:xfrm>
            <a:off x="8609499" y="12156292"/>
            <a:ext cx="2263140" cy="885942"/>
          </a:xfrm>
          <a:prstGeom prst="rect">
            <a:avLst/>
          </a:prstGeom>
        </p:spPr>
        <p:txBody>
          <a:bodyPr rtlCol="0"/>
          <a:lstStyle>
            <a:lvl1pPr marL="0" indent="0" algn="ctr">
              <a:lnSpc>
                <a:spcPct val="100000"/>
              </a:lnSpc>
              <a:spcBef>
                <a:spcPts val="0"/>
              </a:spcBef>
              <a:buNone/>
              <a:defRPr lang="fr-FR" sz="1600" spc="60" baseline="0">
                <a:solidFill>
                  <a:schemeClr val="tx2"/>
                </a:solidFill>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Cliquez pour ajouter un sous-titre</a:t>
            </a:r>
          </a:p>
        </p:txBody>
      </p:sp>
      <p:sp>
        <p:nvSpPr>
          <p:cNvPr id="37" name="Espace réservé du texte 5">
            <a:extLst>
              <a:ext uri="{FF2B5EF4-FFF2-40B4-BE49-F238E27FC236}">
                <a16:creationId xmlns:a16="http://schemas.microsoft.com/office/drawing/2014/main" id="{75198DE8-22CD-C315-A20A-C65703818335}"/>
              </a:ext>
            </a:extLst>
          </p:cNvPr>
          <p:cNvSpPr>
            <a:spLocks noGrp="1"/>
          </p:cNvSpPr>
          <p:nvPr>
            <p:ph type="body" sz="quarter" idx="30" hasCustomPrompt="1"/>
          </p:nvPr>
        </p:nvSpPr>
        <p:spPr>
          <a:xfrm>
            <a:off x="8280486" y="13395403"/>
            <a:ext cx="3178153" cy="727015"/>
          </a:xfrm>
          <a:custGeom>
            <a:avLst/>
            <a:gdLst>
              <a:gd name="connsiteX0" fmla="*/ 0 w 3125100"/>
              <a:gd name="connsiteY0" fmla="*/ 0 h 727015"/>
              <a:gd name="connsiteX1" fmla="*/ 2761593 w 3125100"/>
              <a:gd name="connsiteY1" fmla="*/ 0 h 727015"/>
              <a:gd name="connsiteX2" fmla="*/ 3125100 w 3125100"/>
              <a:gd name="connsiteY2" fmla="*/ 363508 h 727015"/>
              <a:gd name="connsiteX3" fmla="*/ 2761593 w 3125100"/>
              <a:gd name="connsiteY3" fmla="*/ 727015 h 727015"/>
              <a:gd name="connsiteX4" fmla="*/ 0 w 3125100"/>
              <a:gd name="connsiteY4" fmla="*/ 727015 h 727015"/>
              <a:gd name="connsiteX5" fmla="*/ 0 w 3125100"/>
              <a:gd name="connsiteY5" fmla="*/ 0 h 727015"/>
              <a:gd name="connsiteX0" fmla="*/ 0 w 2761593"/>
              <a:gd name="connsiteY0" fmla="*/ 0 h 727015"/>
              <a:gd name="connsiteX1" fmla="*/ 2761593 w 2761593"/>
              <a:gd name="connsiteY1" fmla="*/ 0 h 727015"/>
              <a:gd name="connsiteX2" fmla="*/ 2505340 w 2761593"/>
              <a:gd name="connsiteY2" fmla="*/ 373668 h 727015"/>
              <a:gd name="connsiteX3" fmla="*/ 2761593 w 2761593"/>
              <a:gd name="connsiteY3" fmla="*/ 727015 h 727015"/>
              <a:gd name="connsiteX4" fmla="*/ 0 w 2761593"/>
              <a:gd name="connsiteY4" fmla="*/ 727015 h 727015"/>
              <a:gd name="connsiteX5" fmla="*/ 0 w 2761593"/>
              <a:gd name="connsiteY5" fmla="*/ 0 h 727015"/>
              <a:gd name="connsiteX0" fmla="*/ 0 w 3167993"/>
              <a:gd name="connsiteY0" fmla="*/ 0 h 727015"/>
              <a:gd name="connsiteX1" fmla="*/ 3167993 w 3167993"/>
              <a:gd name="connsiteY1" fmla="*/ 0 h 727015"/>
              <a:gd name="connsiteX2" fmla="*/ 2911740 w 3167993"/>
              <a:gd name="connsiteY2" fmla="*/ 373668 h 727015"/>
              <a:gd name="connsiteX3" fmla="*/ 3167993 w 3167993"/>
              <a:gd name="connsiteY3" fmla="*/ 727015 h 727015"/>
              <a:gd name="connsiteX4" fmla="*/ 406400 w 3167993"/>
              <a:gd name="connsiteY4" fmla="*/ 727015 h 727015"/>
              <a:gd name="connsiteX5" fmla="*/ 0 w 3167993"/>
              <a:gd name="connsiteY5" fmla="*/ 0 h 727015"/>
              <a:gd name="connsiteX0" fmla="*/ 10160 w 3178153"/>
              <a:gd name="connsiteY0" fmla="*/ 0 h 727015"/>
              <a:gd name="connsiteX1" fmla="*/ 3178153 w 3178153"/>
              <a:gd name="connsiteY1" fmla="*/ 0 h 727015"/>
              <a:gd name="connsiteX2" fmla="*/ 2921900 w 3178153"/>
              <a:gd name="connsiteY2" fmla="*/ 373668 h 727015"/>
              <a:gd name="connsiteX3" fmla="*/ 3178153 w 3178153"/>
              <a:gd name="connsiteY3" fmla="*/ 727015 h 727015"/>
              <a:gd name="connsiteX4" fmla="*/ 0 w 3178153"/>
              <a:gd name="connsiteY4" fmla="*/ 727015 h 727015"/>
              <a:gd name="connsiteX5" fmla="*/ 10160 w 3178153"/>
              <a:gd name="connsiteY5" fmla="*/ 0 h 727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178153" h="727015">
                <a:moveTo>
                  <a:pt x="10160" y="0"/>
                </a:moveTo>
                <a:lnTo>
                  <a:pt x="3178153" y="0"/>
                </a:lnTo>
                <a:lnTo>
                  <a:pt x="2921900" y="373668"/>
                </a:lnTo>
                <a:lnTo>
                  <a:pt x="3178153" y="727015"/>
                </a:lnTo>
                <a:lnTo>
                  <a:pt x="0" y="727015"/>
                </a:lnTo>
                <a:lnTo>
                  <a:pt x="10160" y="0"/>
                </a:lnTo>
                <a:close/>
              </a:path>
            </a:pathLst>
          </a:custGeom>
          <a:solidFill>
            <a:schemeClr val="bg1"/>
          </a:solidFill>
        </p:spPr>
        <p:txBody>
          <a:bodyPr tIns="91440" bIns="0" rtlCol="0" anchor="ctr"/>
          <a:lstStyle>
            <a:lvl1pPr marL="0" indent="0" algn="ctr">
              <a:buNone/>
              <a:defRPr lang="fr-FR" sz="4400" b="1" cap="all" baseline="0">
                <a:solidFill>
                  <a:schemeClr val="tx2"/>
                </a:solidFill>
                <a:latin typeface="+mj-lt"/>
              </a:defRPr>
            </a:lvl1pPr>
            <a:lvl2pPr marL="609585" indent="0">
              <a:buNone/>
              <a:defRPr lang="fr-FR" sz="2400"/>
            </a:lvl2pPr>
            <a:lvl3pPr marL="1219170" indent="0">
              <a:buNone/>
              <a:defRPr lang="fr-FR" sz="2400"/>
            </a:lvl3pPr>
            <a:lvl4pPr marL="1828755" indent="0">
              <a:buNone/>
              <a:defRPr lang="fr-FR" sz="2400"/>
            </a:lvl4pPr>
            <a:lvl5pPr marL="2438339" indent="0">
              <a:buNone/>
              <a:defRPr lang="fr-FR" sz="2400"/>
            </a:lvl5pPr>
          </a:lstStyle>
          <a:p>
            <a:pPr lvl="0" rtl="0"/>
            <a:r>
              <a:rPr lang="fr-FR"/>
              <a:t>Texte</a:t>
            </a:r>
          </a:p>
        </p:txBody>
      </p:sp>
      <p:sp>
        <p:nvSpPr>
          <p:cNvPr id="43" name="Espace réservé du texte 42">
            <a:extLst>
              <a:ext uri="{FF2B5EF4-FFF2-40B4-BE49-F238E27FC236}">
                <a16:creationId xmlns:a16="http://schemas.microsoft.com/office/drawing/2014/main" id="{F85CB69E-A81D-4B8B-50D2-8CE3791D4F8C}"/>
              </a:ext>
            </a:extLst>
          </p:cNvPr>
          <p:cNvSpPr>
            <a:spLocks noGrp="1"/>
          </p:cNvSpPr>
          <p:nvPr>
            <p:ph type="body" sz="quarter" idx="33" hasCustomPrompt="1"/>
          </p:nvPr>
        </p:nvSpPr>
        <p:spPr>
          <a:xfrm>
            <a:off x="480379" y="15068869"/>
            <a:ext cx="2064388" cy="213995"/>
          </a:xfrm>
          <a:prstGeom prst="rect">
            <a:avLst/>
          </a:prstGeom>
        </p:spPr>
        <p:txBody>
          <a:bodyPr rtlCol="0"/>
          <a:lstStyle>
            <a:lvl1pPr marL="0" indent="0">
              <a:buNone/>
              <a:defRPr lang="fr-FR" sz="1200" b="1" baseline="0">
                <a:solidFill>
                  <a:schemeClr val="tx2"/>
                </a:solidFill>
              </a:defRPr>
            </a:lvl1pPr>
            <a:lvl2pPr marL="609585" indent="0">
              <a:buNone/>
              <a:defRPr lang="fr-FR" sz="1200">
                <a:solidFill>
                  <a:schemeClr val="tx2"/>
                </a:solidFill>
              </a:defRPr>
            </a:lvl2pPr>
            <a:lvl3pPr marL="1219170" indent="0">
              <a:buNone/>
              <a:defRPr lang="fr-FR" sz="1200">
                <a:solidFill>
                  <a:schemeClr val="tx2"/>
                </a:solidFill>
              </a:defRPr>
            </a:lvl3pPr>
            <a:lvl4pPr marL="1828755" indent="0">
              <a:buNone/>
              <a:defRPr lang="fr-FR" sz="1200">
                <a:solidFill>
                  <a:schemeClr val="tx2"/>
                </a:solidFill>
              </a:defRPr>
            </a:lvl4pPr>
            <a:lvl5pPr marL="2438339" indent="0">
              <a:buNone/>
              <a:defRPr lang="fr-FR" sz="1200">
                <a:solidFill>
                  <a:schemeClr val="tx2"/>
                </a:solidFill>
              </a:defRPr>
            </a:lvl5pPr>
          </a:lstStyle>
          <a:p>
            <a:pPr lvl="0" rtl="0"/>
            <a:r>
              <a:rPr lang="fr-FR"/>
              <a:t>Informations supplémentaires</a:t>
            </a:r>
          </a:p>
        </p:txBody>
      </p:sp>
      <p:sp>
        <p:nvSpPr>
          <p:cNvPr id="44" name="Espace réservé du texte 42">
            <a:extLst>
              <a:ext uri="{FF2B5EF4-FFF2-40B4-BE49-F238E27FC236}">
                <a16:creationId xmlns:a16="http://schemas.microsoft.com/office/drawing/2014/main" id="{0DDF2AFE-FB72-1F7A-2069-1A59F2BFBB09}"/>
              </a:ext>
            </a:extLst>
          </p:cNvPr>
          <p:cNvSpPr>
            <a:spLocks noGrp="1"/>
          </p:cNvSpPr>
          <p:nvPr>
            <p:ph type="body" sz="quarter" idx="34" hasCustomPrompt="1"/>
          </p:nvPr>
        </p:nvSpPr>
        <p:spPr>
          <a:xfrm>
            <a:off x="480378" y="15307688"/>
            <a:ext cx="2064388" cy="831215"/>
          </a:xfrm>
          <a:prstGeom prst="rect">
            <a:avLst/>
          </a:prstGeom>
        </p:spPr>
        <p:txBody>
          <a:bodyPr tIns="0" rtlCol="0"/>
          <a:lstStyle>
            <a:lvl1pPr marL="0" indent="0">
              <a:buNone/>
              <a:defRPr lang="fr-FR" sz="1000" b="0" baseline="0">
                <a:solidFill>
                  <a:schemeClr val="tx2"/>
                </a:solidFill>
              </a:defRPr>
            </a:lvl1pPr>
            <a:lvl2pPr marL="609585" indent="0">
              <a:buNone/>
              <a:defRPr lang="fr-FR" sz="1200">
                <a:solidFill>
                  <a:schemeClr val="tx2"/>
                </a:solidFill>
              </a:defRPr>
            </a:lvl2pPr>
            <a:lvl3pPr marL="1219170" indent="0">
              <a:buNone/>
              <a:defRPr lang="fr-FR" sz="1200">
                <a:solidFill>
                  <a:schemeClr val="tx2"/>
                </a:solidFill>
              </a:defRPr>
            </a:lvl3pPr>
            <a:lvl4pPr marL="1828755" indent="0">
              <a:buNone/>
              <a:defRPr lang="fr-FR" sz="1200">
                <a:solidFill>
                  <a:schemeClr val="tx2"/>
                </a:solidFill>
              </a:defRPr>
            </a:lvl4pPr>
            <a:lvl5pPr marL="2438339" indent="0">
              <a:buNone/>
              <a:defRPr lang="fr-FR" sz="1200">
                <a:solidFill>
                  <a:schemeClr val="tx2"/>
                </a:solidFill>
              </a:defRPr>
            </a:lvl5pPr>
          </a:lstStyle>
          <a:p>
            <a:pPr lvl="0" rtl="0"/>
            <a:r>
              <a:rPr lang="fr-FR"/>
              <a:t>Informations supplémentaires</a:t>
            </a:r>
          </a:p>
        </p:txBody>
      </p:sp>
      <p:sp>
        <p:nvSpPr>
          <p:cNvPr id="45" name="Espace réservé du texte 42">
            <a:extLst>
              <a:ext uri="{FF2B5EF4-FFF2-40B4-BE49-F238E27FC236}">
                <a16:creationId xmlns:a16="http://schemas.microsoft.com/office/drawing/2014/main" id="{FC375C59-9721-7994-013B-C92F468407F4}"/>
              </a:ext>
            </a:extLst>
          </p:cNvPr>
          <p:cNvSpPr>
            <a:spLocks noGrp="1"/>
          </p:cNvSpPr>
          <p:nvPr>
            <p:ph type="body" sz="quarter" idx="35" hasCustomPrompt="1"/>
          </p:nvPr>
        </p:nvSpPr>
        <p:spPr>
          <a:xfrm>
            <a:off x="2577722" y="15307688"/>
            <a:ext cx="2200018" cy="831215"/>
          </a:xfrm>
          <a:prstGeom prst="rect">
            <a:avLst/>
          </a:prstGeom>
        </p:spPr>
        <p:txBody>
          <a:bodyPr tIns="0" rtlCol="0"/>
          <a:lstStyle>
            <a:lvl1pPr marL="0" indent="0">
              <a:buNone/>
              <a:defRPr lang="fr-FR" sz="1000" b="0" baseline="0">
                <a:solidFill>
                  <a:schemeClr val="tx2"/>
                </a:solidFill>
              </a:defRPr>
            </a:lvl1pPr>
            <a:lvl2pPr marL="609585" indent="0">
              <a:buNone/>
              <a:defRPr lang="fr-FR" sz="1200">
                <a:solidFill>
                  <a:schemeClr val="tx2"/>
                </a:solidFill>
              </a:defRPr>
            </a:lvl2pPr>
            <a:lvl3pPr marL="1219170" indent="0">
              <a:buNone/>
              <a:defRPr lang="fr-FR" sz="1200">
                <a:solidFill>
                  <a:schemeClr val="tx2"/>
                </a:solidFill>
              </a:defRPr>
            </a:lvl3pPr>
            <a:lvl4pPr marL="1828755" indent="0">
              <a:buNone/>
              <a:defRPr lang="fr-FR" sz="1200">
                <a:solidFill>
                  <a:schemeClr val="tx2"/>
                </a:solidFill>
              </a:defRPr>
            </a:lvl4pPr>
            <a:lvl5pPr marL="2438339" indent="0">
              <a:buNone/>
              <a:defRPr lang="fr-FR" sz="1200">
                <a:solidFill>
                  <a:schemeClr val="tx2"/>
                </a:solidFill>
              </a:defRPr>
            </a:lvl5pPr>
          </a:lstStyle>
          <a:p>
            <a:pPr lvl="0" rtl="0"/>
            <a:r>
              <a:rPr lang="fr-FR"/>
              <a:t>Informations supplémentaires</a:t>
            </a:r>
          </a:p>
        </p:txBody>
      </p:sp>
      <p:sp>
        <p:nvSpPr>
          <p:cNvPr id="46" name="Espace réservé du texte 42">
            <a:extLst>
              <a:ext uri="{FF2B5EF4-FFF2-40B4-BE49-F238E27FC236}">
                <a16:creationId xmlns:a16="http://schemas.microsoft.com/office/drawing/2014/main" id="{65157804-6C44-8FEE-9491-E4E5C645E09E}"/>
              </a:ext>
            </a:extLst>
          </p:cNvPr>
          <p:cNvSpPr>
            <a:spLocks noGrp="1"/>
          </p:cNvSpPr>
          <p:nvPr>
            <p:ph type="body" sz="quarter" idx="36" hasCustomPrompt="1"/>
          </p:nvPr>
        </p:nvSpPr>
        <p:spPr>
          <a:xfrm>
            <a:off x="4867358" y="15307688"/>
            <a:ext cx="2546904" cy="831215"/>
          </a:xfrm>
          <a:prstGeom prst="rect">
            <a:avLst/>
          </a:prstGeom>
        </p:spPr>
        <p:txBody>
          <a:bodyPr tIns="0" rtlCol="0"/>
          <a:lstStyle>
            <a:lvl1pPr marL="0" indent="0">
              <a:buNone/>
              <a:defRPr lang="fr-FR" sz="1000" b="0" baseline="0">
                <a:solidFill>
                  <a:schemeClr val="tx2"/>
                </a:solidFill>
              </a:defRPr>
            </a:lvl1pPr>
            <a:lvl2pPr marL="609585" indent="0">
              <a:buNone/>
              <a:defRPr lang="fr-FR" sz="1200">
                <a:solidFill>
                  <a:schemeClr val="tx2"/>
                </a:solidFill>
              </a:defRPr>
            </a:lvl2pPr>
            <a:lvl3pPr marL="1219170" indent="0">
              <a:buNone/>
              <a:defRPr lang="fr-FR" sz="1200">
                <a:solidFill>
                  <a:schemeClr val="tx2"/>
                </a:solidFill>
              </a:defRPr>
            </a:lvl3pPr>
            <a:lvl4pPr marL="1828755" indent="0">
              <a:buNone/>
              <a:defRPr lang="fr-FR" sz="1200">
                <a:solidFill>
                  <a:schemeClr val="tx2"/>
                </a:solidFill>
              </a:defRPr>
            </a:lvl4pPr>
            <a:lvl5pPr marL="2438339" indent="0">
              <a:buNone/>
              <a:defRPr lang="fr-FR" sz="1200">
                <a:solidFill>
                  <a:schemeClr val="tx2"/>
                </a:solidFill>
              </a:defRPr>
            </a:lvl5pPr>
          </a:lstStyle>
          <a:p>
            <a:pPr lvl="0" rtl="0"/>
            <a:r>
              <a:rPr lang="fr-FR"/>
              <a:t>Informations supplémentaires</a:t>
            </a:r>
          </a:p>
        </p:txBody>
      </p:sp>
      <p:sp>
        <p:nvSpPr>
          <p:cNvPr id="47" name="Espace réservé du texte 42">
            <a:extLst>
              <a:ext uri="{FF2B5EF4-FFF2-40B4-BE49-F238E27FC236}">
                <a16:creationId xmlns:a16="http://schemas.microsoft.com/office/drawing/2014/main" id="{CDF2EE84-47B1-5BCE-8290-C19626E1A90A}"/>
              </a:ext>
            </a:extLst>
          </p:cNvPr>
          <p:cNvSpPr>
            <a:spLocks noGrp="1"/>
          </p:cNvSpPr>
          <p:nvPr>
            <p:ph type="body" sz="quarter" idx="37" hasCustomPrompt="1"/>
          </p:nvPr>
        </p:nvSpPr>
        <p:spPr>
          <a:xfrm>
            <a:off x="7528561" y="15307688"/>
            <a:ext cx="2310298" cy="831215"/>
          </a:xfrm>
          <a:prstGeom prst="rect">
            <a:avLst/>
          </a:prstGeom>
        </p:spPr>
        <p:txBody>
          <a:bodyPr tIns="0" rtlCol="0"/>
          <a:lstStyle>
            <a:lvl1pPr marL="0" indent="0">
              <a:lnSpc>
                <a:spcPct val="120000"/>
              </a:lnSpc>
              <a:spcBef>
                <a:spcPts val="0"/>
              </a:spcBef>
              <a:buNone/>
              <a:defRPr lang="fr-FR" sz="1200" b="1" baseline="0">
                <a:solidFill>
                  <a:schemeClr val="tx2"/>
                </a:solidFill>
              </a:defRPr>
            </a:lvl1pPr>
            <a:lvl2pPr marL="609585" indent="0">
              <a:buNone/>
              <a:defRPr lang="fr-FR" sz="1200">
                <a:solidFill>
                  <a:schemeClr val="tx2"/>
                </a:solidFill>
              </a:defRPr>
            </a:lvl2pPr>
            <a:lvl3pPr marL="1219170" indent="0">
              <a:buNone/>
              <a:defRPr lang="fr-FR" sz="1200">
                <a:solidFill>
                  <a:schemeClr val="tx2"/>
                </a:solidFill>
              </a:defRPr>
            </a:lvl3pPr>
            <a:lvl4pPr marL="1828755" indent="0">
              <a:buNone/>
              <a:defRPr lang="fr-FR" sz="1200">
                <a:solidFill>
                  <a:schemeClr val="tx2"/>
                </a:solidFill>
              </a:defRPr>
            </a:lvl4pPr>
            <a:lvl5pPr marL="2438339" indent="0">
              <a:buNone/>
              <a:defRPr lang="fr-FR" sz="1200">
                <a:solidFill>
                  <a:schemeClr val="tx2"/>
                </a:solidFill>
              </a:defRPr>
            </a:lvl5pPr>
          </a:lstStyle>
          <a:p>
            <a:pPr lvl="0" rtl="0"/>
            <a:r>
              <a:rPr lang="fr-FR"/>
              <a:t>Informations supplémentaires</a:t>
            </a:r>
          </a:p>
          <a:p>
            <a:pPr lvl="0" rtl="0"/>
            <a:endParaRPr lang="fr-FR" dirty="0"/>
          </a:p>
          <a:p>
            <a:pPr lvl="0" rtl="0"/>
            <a:endParaRPr lang="fr-FR" dirty="0"/>
          </a:p>
          <a:p>
            <a:pPr lvl="0" rtl="0"/>
            <a:endParaRPr lang="fr-FR" dirty="0"/>
          </a:p>
        </p:txBody>
      </p:sp>
      <p:sp>
        <p:nvSpPr>
          <p:cNvPr id="41" name="Espace réservé d’image 40">
            <a:extLst>
              <a:ext uri="{FF2B5EF4-FFF2-40B4-BE49-F238E27FC236}">
                <a16:creationId xmlns:a16="http://schemas.microsoft.com/office/drawing/2014/main" id="{2C4A113E-D36F-A57F-E7ED-F563FB04438A}"/>
              </a:ext>
            </a:extLst>
          </p:cNvPr>
          <p:cNvSpPr>
            <a:spLocks noGrp="1"/>
          </p:cNvSpPr>
          <p:nvPr>
            <p:ph type="pic" sz="quarter" idx="32"/>
          </p:nvPr>
        </p:nvSpPr>
        <p:spPr>
          <a:xfrm>
            <a:off x="9949179" y="15415260"/>
            <a:ext cx="1728216" cy="502920"/>
          </a:xfrm>
          <a:prstGeom prst="rect">
            <a:avLst/>
          </a:prstGeom>
        </p:spPr>
        <p:txBody>
          <a:bodyPr rtlCol="0" anchor="ctr"/>
          <a:lstStyle>
            <a:lvl1pPr marL="0" indent="0" algn="ctr">
              <a:buNone/>
              <a:defRPr lang="fr-FR" sz="1200"/>
            </a:lvl1pPr>
          </a:lstStyle>
          <a:p>
            <a:pPr rtl="0"/>
            <a:endParaRPr lang="fr-FR" dirty="0"/>
          </a:p>
        </p:txBody>
      </p:sp>
    </p:spTree>
    <p:extLst>
      <p:ext uri="{BB962C8B-B14F-4D97-AF65-F5344CB8AC3E}">
        <p14:creationId xmlns:p14="http://schemas.microsoft.com/office/powerpoint/2010/main" val="2256924881"/>
      </p:ext>
    </p:extLst>
  </p:cSld>
  <p:clrMapOvr>
    <a:masterClrMapping/>
  </p:clrMapOvr>
  <p:extLst>
    <p:ext uri="{DCECCB84-F9BA-43D5-87BE-67443E8EF086}">
      <p15:sldGuideLst xmlns:p15="http://schemas.microsoft.com/office/powerpoint/2012/main">
        <p15:guide id="1" orient="horz" pos="512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6F94111-8ECB-BFE4-043F-5DB2B08C5FBF}"/>
              </a:ext>
            </a:extLst>
          </p:cNvPr>
          <p:cNvSpPr/>
          <p:nvPr userDrawn="1"/>
        </p:nvSpPr>
        <p:spPr>
          <a:xfrm>
            <a:off x="0" y="0"/>
            <a:ext cx="12192000" cy="14841415"/>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Tree>
    <p:extLst>
      <p:ext uri="{BB962C8B-B14F-4D97-AF65-F5344CB8AC3E}">
        <p14:creationId xmlns:p14="http://schemas.microsoft.com/office/powerpoint/2010/main" val="1441861479"/>
      </p:ext>
    </p:extLst>
  </p:cSld>
  <p:clrMap bg1="lt1" tx1="dk1" bg2="lt2" tx2="dk2" accent1="accent1" accent2="accent2" accent3="accent3" accent4="accent4" accent5="accent5" accent6="accent6" hlink="hlink" folHlink="folHlink"/>
  <p:sldLayoutIdLst>
    <p:sldLayoutId id="2147483692" r:id="rId1"/>
  </p:sldLayoutIdLst>
  <p:txStyles>
    <p:titleStyle>
      <a:lvl1pPr algn="l" defTabSz="1219170" rtl="0" eaLnBrk="1" latinLnBrk="0" hangingPunct="1">
        <a:lnSpc>
          <a:spcPct val="90000"/>
        </a:lnSpc>
        <a:spcBef>
          <a:spcPct val="0"/>
        </a:spcBef>
        <a:buNone/>
        <a:defRPr lang="fr-F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lang="fr-F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lang="fr-F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lang="fr-F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lang="fr-F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lang="fr-F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lang="fr-F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lang="fr-F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lang="fr-F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lang="fr-FR" sz="2400" kern="1200">
          <a:solidFill>
            <a:schemeClr val="tx1"/>
          </a:solidFill>
          <a:latin typeface="+mn-lt"/>
          <a:ea typeface="+mn-ea"/>
          <a:cs typeface="+mn-cs"/>
        </a:defRPr>
      </a:lvl9pPr>
    </p:bodyStyle>
    <p:otherStyle>
      <a:defPPr>
        <a:defRPr lang="fr-FR"/>
      </a:defPPr>
      <a:lvl1pPr marL="0" algn="l" defTabSz="1219170" rtl="0" eaLnBrk="1" latinLnBrk="0" hangingPunct="1">
        <a:defRPr lang="fr-FR" sz="2400" kern="1200">
          <a:solidFill>
            <a:schemeClr val="tx1"/>
          </a:solidFill>
          <a:latin typeface="+mn-lt"/>
          <a:ea typeface="+mn-ea"/>
          <a:cs typeface="+mn-cs"/>
        </a:defRPr>
      </a:lvl1pPr>
      <a:lvl2pPr marL="609585" algn="l" defTabSz="1219170" rtl="0" eaLnBrk="1" latinLnBrk="0" hangingPunct="1">
        <a:defRPr lang="fr-FR" sz="2400" kern="1200">
          <a:solidFill>
            <a:schemeClr val="tx1"/>
          </a:solidFill>
          <a:latin typeface="+mn-lt"/>
          <a:ea typeface="+mn-ea"/>
          <a:cs typeface="+mn-cs"/>
        </a:defRPr>
      </a:lvl2pPr>
      <a:lvl3pPr marL="1219170" algn="l" defTabSz="1219170" rtl="0" eaLnBrk="1" latinLnBrk="0" hangingPunct="1">
        <a:defRPr lang="fr-FR" sz="2400" kern="1200">
          <a:solidFill>
            <a:schemeClr val="tx1"/>
          </a:solidFill>
          <a:latin typeface="+mn-lt"/>
          <a:ea typeface="+mn-ea"/>
          <a:cs typeface="+mn-cs"/>
        </a:defRPr>
      </a:lvl3pPr>
      <a:lvl4pPr marL="1828754" algn="l" defTabSz="1219170" rtl="0" eaLnBrk="1" latinLnBrk="0" hangingPunct="1">
        <a:defRPr lang="fr-FR" sz="2400" kern="1200">
          <a:solidFill>
            <a:schemeClr val="tx1"/>
          </a:solidFill>
          <a:latin typeface="+mn-lt"/>
          <a:ea typeface="+mn-ea"/>
          <a:cs typeface="+mn-cs"/>
        </a:defRPr>
      </a:lvl4pPr>
      <a:lvl5pPr marL="2438339" algn="l" defTabSz="1219170" rtl="0" eaLnBrk="1" latinLnBrk="0" hangingPunct="1">
        <a:defRPr lang="fr-FR" sz="2400" kern="1200">
          <a:solidFill>
            <a:schemeClr val="tx1"/>
          </a:solidFill>
          <a:latin typeface="+mn-lt"/>
          <a:ea typeface="+mn-ea"/>
          <a:cs typeface="+mn-cs"/>
        </a:defRPr>
      </a:lvl5pPr>
      <a:lvl6pPr marL="3047924" algn="l" defTabSz="1219170" rtl="0" eaLnBrk="1" latinLnBrk="0" hangingPunct="1">
        <a:defRPr lang="fr-FR" sz="2400" kern="1200">
          <a:solidFill>
            <a:schemeClr val="tx1"/>
          </a:solidFill>
          <a:latin typeface="+mn-lt"/>
          <a:ea typeface="+mn-ea"/>
          <a:cs typeface="+mn-cs"/>
        </a:defRPr>
      </a:lvl6pPr>
      <a:lvl7pPr marL="3657509" algn="l" defTabSz="1219170" rtl="0" eaLnBrk="1" latinLnBrk="0" hangingPunct="1">
        <a:defRPr lang="fr-FR" sz="2400" kern="1200">
          <a:solidFill>
            <a:schemeClr val="tx1"/>
          </a:solidFill>
          <a:latin typeface="+mn-lt"/>
          <a:ea typeface="+mn-ea"/>
          <a:cs typeface="+mn-cs"/>
        </a:defRPr>
      </a:lvl7pPr>
      <a:lvl8pPr marL="4267093" algn="l" defTabSz="1219170" rtl="0" eaLnBrk="1" latinLnBrk="0" hangingPunct="1">
        <a:defRPr lang="fr-FR" sz="2400" kern="1200">
          <a:solidFill>
            <a:schemeClr val="tx1"/>
          </a:solidFill>
          <a:latin typeface="+mn-lt"/>
          <a:ea typeface="+mn-ea"/>
          <a:cs typeface="+mn-cs"/>
        </a:defRPr>
      </a:lvl8pPr>
      <a:lvl9pPr marL="4876678" algn="l" defTabSz="1219170" rtl="0" eaLnBrk="1" latinLnBrk="0" hangingPunct="1">
        <a:defRPr lang="fr-F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18" Type="http://schemas.openxmlformats.org/officeDocument/2006/relationships/hyperlink" Target="mailto:info@lamnahealtcare.com" TargetMode="External"/><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17" Type="http://schemas.openxmlformats.org/officeDocument/2006/relationships/hyperlink" Target="http://www.lamnahealtcare.com/" TargetMode="External"/><Relationship Id="rId2" Type="http://schemas.openxmlformats.org/officeDocument/2006/relationships/notesSlide" Target="../notesSlides/notesSlide1.xml"/><Relationship Id="rId16" Type="http://schemas.openxmlformats.org/officeDocument/2006/relationships/image" Target="../media/image14.svg"/><Relationship Id="rId20" Type="http://schemas.openxmlformats.org/officeDocument/2006/relationships/image" Target="../media/image16.svg"/><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svg"/><Relationship Id="rId19" Type="http://schemas.openxmlformats.org/officeDocument/2006/relationships/image" Target="../media/image15.pn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CFF58293-ED31-B3B3-6DC1-11EACB0C1CC7}"/>
              </a:ext>
            </a:extLst>
          </p:cNvPr>
          <p:cNvSpPr>
            <a:spLocks noGrp="1"/>
          </p:cNvSpPr>
          <p:nvPr>
            <p:ph type="title"/>
          </p:nvPr>
        </p:nvSpPr>
        <p:spPr>
          <a:xfrm>
            <a:off x="838200" y="659762"/>
            <a:ext cx="10515600" cy="1122742"/>
          </a:xfrm>
        </p:spPr>
        <p:txBody>
          <a:bodyPr rtlCol="0"/>
          <a:lstStyle>
            <a:defPPr>
              <a:defRPr lang="fr-FR"/>
            </a:defPPr>
          </a:lstStyle>
          <a:p>
            <a:pPr rtl="0"/>
            <a:r>
              <a:rPr lang="fr-FR" dirty="0"/>
              <a:t>Le jeu du Meilleur budget</a:t>
            </a:r>
            <a:endParaRPr lang="fr-FR" noProof="1"/>
          </a:p>
        </p:txBody>
      </p:sp>
      <p:sp>
        <p:nvSpPr>
          <p:cNvPr id="5" name="Espace réservé du texte 4">
            <a:extLst>
              <a:ext uri="{FF2B5EF4-FFF2-40B4-BE49-F238E27FC236}">
                <a16:creationId xmlns:a16="http://schemas.microsoft.com/office/drawing/2014/main" id="{96BB19A5-E3EF-9D78-40D1-F44CC66FC5A8}"/>
              </a:ext>
            </a:extLst>
          </p:cNvPr>
          <p:cNvSpPr>
            <a:spLocks noGrp="1"/>
          </p:cNvSpPr>
          <p:nvPr>
            <p:ph type="body" sz="quarter" idx="10"/>
          </p:nvPr>
        </p:nvSpPr>
        <p:spPr>
          <a:xfrm>
            <a:off x="723899" y="1758198"/>
            <a:ext cx="10662919" cy="715389"/>
          </a:xfrm>
        </p:spPr>
        <p:txBody>
          <a:bodyPr rtlCol="0"/>
          <a:lstStyle>
            <a:defPPr>
              <a:defRPr lang="fr-FR"/>
            </a:defPPr>
          </a:lstStyle>
          <a:p>
            <a:pPr rtl="0"/>
            <a:r>
              <a:rPr lang="fr-FR" sz="2000" dirty="0"/>
              <a:t>Planifiez des budgets efficaces pour optimiser les ressources tout en conservant les soins aux patients</a:t>
            </a:r>
            <a:endParaRPr lang="fr-FR" sz="2000" noProof="1"/>
          </a:p>
        </p:txBody>
      </p:sp>
      <p:pic>
        <p:nvPicPr>
          <p:cNvPr id="80" name="Espace réservé d’image 79" descr="Pièce d’échecs">
            <a:extLst>
              <a:ext uri="{FF2B5EF4-FFF2-40B4-BE49-F238E27FC236}">
                <a16:creationId xmlns:a16="http://schemas.microsoft.com/office/drawing/2014/main" id="{4C12C229-3446-A97A-89EB-9C2A3E1FFA0B}"/>
              </a:ext>
            </a:extLst>
          </p:cNvPr>
          <p:cNvPicPr>
            <a:picLocks noGrp="1" noChangeAspect="1"/>
          </p:cNvPicPr>
          <p:nvPr>
            <p:ph type="pic" sz="quarter" idx="14"/>
          </p:nvPr>
        </p:nvPicPr>
        <p:blipFill>
          <a:blip r:embed="rId3">
            <a:extLst>
              <a:ext uri="{96DAC541-7B7A-43D3-8B79-37D633B846F1}">
                <asvg:svgBlip xmlns:asvg="http://schemas.microsoft.com/office/drawing/2016/SVG/main" r:embed="rId4"/>
              </a:ext>
            </a:extLst>
          </a:blip>
          <a:srcRect/>
          <a:stretch/>
        </p:blipFill>
        <p:spPr>
          <a:xfrm>
            <a:off x="4488899" y="2695458"/>
            <a:ext cx="914400" cy="914400"/>
          </a:xfrm>
        </p:spPr>
      </p:pic>
      <p:sp>
        <p:nvSpPr>
          <p:cNvPr id="12" name="Espace réservé du texte 11">
            <a:extLst>
              <a:ext uri="{FF2B5EF4-FFF2-40B4-BE49-F238E27FC236}">
                <a16:creationId xmlns:a16="http://schemas.microsoft.com/office/drawing/2014/main" id="{660E938F-90D1-96F7-3C30-D31407D32A78}"/>
              </a:ext>
            </a:extLst>
          </p:cNvPr>
          <p:cNvSpPr>
            <a:spLocks noGrp="1"/>
          </p:cNvSpPr>
          <p:nvPr>
            <p:ph type="body" sz="quarter" idx="13"/>
          </p:nvPr>
        </p:nvSpPr>
        <p:spPr>
          <a:xfrm>
            <a:off x="5760720" y="2648745"/>
            <a:ext cx="2519766" cy="496293"/>
          </a:xfrm>
        </p:spPr>
        <p:txBody>
          <a:bodyPr rtlCol="0"/>
          <a:lstStyle>
            <a:defPPr>
              <a:defRPr lang="fr-FR"/>
            </a:defPPr>
          </a:lstStyle>
          <a:p>
            <a:pPr rtl="0"/>
            <a:r>
              <a:rPr lang="fr-FR" dirty="0"/>
              <a:t>Concurrence</a:t>
            </a:r>
          </a:p>
        </p:txBody>
      </p:sp>
      <p:sp>
        <p:nvSpPr>
          <p:cNvPr id="11" name="Espace réservé du texte 10">
            <a:extLst>
              <a:ext uri="{FF2B5EF4-FFF2-40B4-BE49-F238E27FC236}">
                <a16:creationId xmlns:a16="http://schemas.microsoft.com/office/drawing/2014/main" id="{AF00EEEC-274D-3A17-CDA7-0ADB43C628E5}"/>
              </a:ext>
            </a:extLst>
          </p:cNvPr>
          <p:cNvSpPr>
            <a:spLocks noGrp="1"/>
          </p:cNvSpPr>
          <p:nvPr>
            <p:ph type="body" sz="quarter" idx="12"/>
          </p:nvPr>
        </p:nvSpPr>
        <p:spPr>
          <a:xfrm>
            <a:off x="5703569" y="3129798"/>
            <a:ext cx="2519765" cy="1113402"/>
          </a:xfrm>
        </p:spPr>
        <p:txBody>
          <a:bodyPr rtlCol="0"/>
          <a:lstStyle>
            <a:defPPr>
              <a:defRPr lang="fr-FR"/>
            </a:defPPr>
          </a:lstStyle>
          <a:p>
            <a:pPr rtl="0"/>
            <a:r>
              <a:rPr lang="fr-FR" dirty="0"/>
              <a:t>Jouez le rôle d’un cadre responsable de la planification du budget</a:t>
            </a:r>
            <a:endParaRPr lang="fr-FR" noProof="1"/>
          </a:p>
        </p:txBody>
      </p:sp>
      <p:sp>
        <p:nvSpPr>
          <p:cNvPr id="32" name="Espace réservé du texte 31">
            <a:extLst>
              <a:ext uri="{FF2B5EF4-FFF2-40B4-BE49-F238E27FC236}">
                <a16:creationId xmlns:a16="http://schemas.microsoft.com/office/drawing/2014/main" id="{3D8547A0-BDB6-B7DC-EA23-EF72E6677B48}"/>
              </a:ext>
            </a:extLst>
          </p:cNvPr>
          <p:cNvSpPr>
            <a:spLocks noGrp="1"/>
          </p:cNvSpPr>
          <p:nvPr>
            <p:ph type="body" sz="quarter" idx="11"/>
          </p:nvPr>
        </p:nvSpPr>
        <p:spPr>
          <a:xfrm>
            <a:off x="1108597" y="4319285"/>
            <a:ext cx="3125100" cy="727015"/>
          </a:xfrm>
        </p:spPr>
        <p:txBody>
          <a:bodyPr rtlCol="0"/>
          <a:lstStyle>
            <a:defPPr>
              <a:defRPr lang="fr-FR"/>
            </a:defPPr>
          </a:lstStyle>
          <a:p>
            <a:pPr rtl="0"/>
            <a:r>
              <a:rPr lang="fr-FR"/>
              <a:t>Début</a:t>
            </a:r>
          </a:p>
        </p:txBody>
      </p:sp>
      <p:sp>
        <p:nvSpPr>
          <p:cNvPr id="47" name="Espace réservé du texte 46">
            <a:extLst>
              <a:ext uri="{FF2B5EF4-FFF2-40B4-BE49-F238E27FC236}">
                <a16:creationId xmlns:a16="http://schemas.microsoft.com/office/drawing/2014/main" id="{1B1AF3D1-62E8-C834-3558-CD8CF492EACF}"/>
              </a:ext>
            </a:extLst>
          </p:cNvPr>
          <p:cNvSpPr>
            <a:spLocks noGrp="1"/>
          </p:cNvSpPr>
          <p:nvPr>
            <p:ph type="body" sz="quarter" idx="23"/>
          </p:nvPr>
        </p:nvSpPr>
        <p:spPr>
          <a:xfrm>
            <a:off x="2792179" y="5695855"/>
            <a:ext cx="2263140" cy="496293"/>
          </a:xfrm>
        </p:spPr>
        <p:txBody>
          <a:bodyPr rtlCol="0"/>
          <a:lstStyle>
            <a:defPPr>
              <a:defRPr lang="fr-FR"/>
            </a:defPPr>
          </a:lstStyle>
          <a:p>
            <a:pPr rtl="0"/>
            <a:r>
              <a:rPr lang="fr-FR"/>
              <a:t>Chance</a:t>
            </a:r>
          </a:p>
        </p:txBody>
      </p:sp>
      <p:sp>
        <p:nvSpPr>
          <p:cNvPr id="74" name="Espace réservé du texte 73">
            <a:extLst>
              <a:ext uri="{FF2B5EF4-FFF2-40B4-BE49-F238E27FC236}">
                <a16:creationId xmlns:a16="http://schemas.microsoft.com/office/drawing/2014/main" id="{39DFCC31-5AD0-88AB-B3A4-96365E5AF086}"/>
              </a:ext>
            </a:extLst>
          </p:cNvPr>
          <p:cNvSpPr>
            <a:spLocks noGrp="1"/>
          </p:cNvSpPr>
          <p:nvPr>
            <p:ph type="body" sz="quarter" idx="22"/>
          </p:nvPr>
        </p:nvSpPr>
        <p:spPr>
          <a:xfrm>
            <a:off x="2792179" y="6176908"/>
            <a:ext cx="2263140" cy="1156414"/>
          </a:xfrm>
        </p:spPr>
        <p:txBody>
          <a:bodyPr rtlCol="0"/>
          <a:lstStyle>
            <a:defPPr>
              <a:defRPr lang="fr-FR"/>
            </a:defPPr>
          </a:lstStyle>
          <a:p>
            <a:pPr rtl="0"/>
            <a:r>
              <a:rPr lang="fr-FR" dirty="0"/>
              <a:t>Le jeu incorpore un élément de risque et de récompense</a:t>
            </a:r>
            <a:endParaRPr lang="fr-FR" noProof="1"/>
          </a:p>
        </p:txBody>
      </p:sp>
      <p:pic>
        <p:nvPicPr>
          <p:cNvPr id="82" name="Espace réservé d’image 81" descr="Dé">
            <a:extLst>
              <a:ext uri="{FF2B5EF4-FFF2-40B4-BE49-F238E27FC236}">
                <a16:creationId xmlns:a16="http://schemas.microsoft.com/office/drawing/2014/main" id="{18F2C919-FEEA-D56E-58FB-990FE995EF5B}"/>
              </a:ext>
            </a:extLst>
          </p:cNvPr>
          <p:cNvPicPr>
            <a:picLocks noGrp="1" noChangeAspect="1"/>
          </p:cNvPicPr>
          <p:nvPr>
            <p:ph type="pic" sz="quarter" idx="15"/>
          </p:nvPr>
        </p:nvPicPr>
        <p:blipFill>
          <a:blip r:embed="rId5">
            <a:extLst>
              <a:ext uri="{96DAC541-7B7A-43D3-8B79-37D633B846F1}">
                <asvg:svgBlip xmlns:asvg="http://schemas.microsoft.com/office/drawing/2016/SVG/main" r:embed="rId6"/>
              </a:ext>
            </a:extLst>
          </a:blip>
          <a:srcRect/>
          <a:stretch/>
        </p:blipFill>
        <p:spPr>
          <a:xfrm>
            <a:off x="5819137" y="5753619"/>
            <a:ext cx="914400" cy="914400"/>
          </a:xfrm>
        </p:spPr>
      </p:pic>
      <p:sp>
        <p:nvSpPr>
          <p:cNvPr id="45" name="Espace réservé du texte 44">
            <a:extLst>
              <a:ext uri="{FF2B5EF4-FFF2-40B4-BE49-F238E27FC236}">
                <a16:creationId xmlns:a16="http://schemas.microsoft.com/office/drawing/2014/main" id="{9FCE2A08-2C5A-C6F7-BB9F-7B8D273FC4A4}"/>
              </a:ext>
            </a:extLst>
          </p:cNvPr>
          <p:cNvSpPr>
            <a:spLocks noGrp="1"/>
          </p:cNvSpPr>
          <p:nvPr>
            <p:ph type="body" sz="quarter" idx="21"/>
          </p:nvPr>
        </p:nvSpPr>
        <p:spPr>
          <a:xfrm>
            <a:off x="9237979" y="4138203"/>
            <a:ext cx="2263140" cy="496293"/>
          </a:xfrm>
        </p:spPr>
        <p:txBody>
          <a:bodyPr rtlCol="0"/>
          <a:lstStyle>
            <a:defPPr>
              <a:defRPr lang="fr-FR"/>
            </a:defPPr>
          </a:lstStyle>
          <a:p>
            <a:pPr rtl="0"/>
            <a:r>
              <a:rPr lang="fr-FR"/>
              <a:t>Gérer</a:t>
            </a:r>
          </a:p>
        </p:txBody>
      </p:sp>
      <p:sp>
        <p:nvSpPr>
          <p:cNvPr id="73" name="Espace réservé du texte 72">
            <a:extLst>
              <a:ext uri="{FF2B5EF4-FFF2-40B4-BE49-F238E27FC236}">
                <a16:creationId xmlns:a16="http://schemas.microsoft.com/office/drawing/2014/main" id="{3AF21416-5FEB-1718-2461-5E2ABCBB383D}"/>
              </a:ext>
            </a:extLst>
          </p:cNvPr>
          <p:cNvSpPr>
            <a:spLocks noGrp="1"/>
          </p:cNvSpPr>
          <p:nvPr>
            <p:ph type="body" sz="quarter" idx="20"/>
          </p:nvPr>
        </p:nvSpPr>
        <p:spPr>
          <a:xfrm>
            <a:off x="9016408" y="4619256"/>
            <a:ext cx="2697361" cy="885942"/>
          </a:xfrm>
        </p:spPr>
        <p:txBody>
          <a:bodyPr rtlCol="0"/>
          <a:lstStyle>
            <a:defPPr>
              <a:defRPr lang="fr-FR"/>
            </a:defPPr>
          </a:lstStyle>
          <a:p>
            <a:pPr rtl="0"/>
            <a:r>
              <a:rPr lang="fr-FR" dirty="0"/>
              <a:t>Commencez par un budget défini et allouez des fonds entre les services</a:t>
            </a:r>
            <a:endParaRPr lang="fr-FR" noProof="1"/>
          </a:p>
        </p:txBody>
      </p:sp>
      <p:pic>
        <p:nvPicPr>
          <p:cNvPr id="84" name="Espace réservé d’image 83" descr="Note avec des ailes">
            <a:extLst>
              <a:ext uri="{FF2B5EF4-FFF2-40B4-BE49-F238E27FC236}">
                <a16:creationId xmlns:a16="http://schemas.microsoft.com/office/drawing/2014/main" id="{6A6F17E6-D933-02F6-E1EB-07DCB1CD8D69}"/>
              </a:ext>
            </a:extLst>
          </p:cNvPr>
          <p:cNvPicPr>
            <a:picLocks noGrp="1" noChangeAspect="1"/>
          </p:cNvPicPr>
          <p:nvPr>
            <p:ph type="pic" sz="quarter" idx="17"/>
          </p:nvPr>
        </p:nvPicPr>
        <p:blipFill>
          <a:blip r:embed="rId7">
            <a:extLst>
              <a:ext uri="{96DAC541-7B7A-43D3-8B79-37D633B846F1}">
                <asvg:svgBlip xmlns:asvg="http://schemas.microsoft.com/office/drawing/2016/SVG/main" r:embed="rId8"/>
              </a:ext>
            </a:extLst>
          </a:blip>
          <a:srcRect/>
          <a:stretch/>
        </p:blipFill>
        <p:spPr>
          <a:xfrm>
            <a:off x="9907439" y="5793608"/>
            <a:ext cx="914400" cy="914400"/>
          </a:xfrm>
        </p:spPr>
      </p:pic>
      <p:pic>
        <p:nvPicPr>
          <p:cNvPr id="90" name="Espace réservé d’image 89" descr="Cartes">
            <a:extLst>
              <a:ext uri="{FF2B5EF4-FFF2-40B4-BE49-F238E27FC236}">
                <a16:creationId xmlns:a16="http://schemas.microsoft.com/office/drawing/2014/main" id="{E443ACD2-D1C5-48CB-FC21-ACE6CCCA0086}"/>
              </a:ext>
            </a:extLst>
          </p:cNvPr>
          <p:cNvPicPr>
            <a:picLocks noGrp="1" noChangeAspect="1"/>
          </p:cNvPicPr>
          <p:nvPr>
            <p:ph type="pic" sz="quarter" idx="18"/>
          </p:nvPr>
        </p:nvPicPr>
        <p:blipFill>
          <a:blip r:embed="rId9">
            <a:extLst>
              <a:ext uri="{96DAC541-7B7A-43D3-8B79-37D633B846F1}">
                <asvg:svgBlip xmlns:asvg="http://schemas.microsoft.com/office/drawing/2016/SVG/main" r:embed="rId10"/>
              </a:ext>
            </a:extLst>
          </a:blip>
          <a:srcRect l="4358" r="4358"/>
          <a:stretch/>
        </p:blipFill>
        <p:spPr>
          <a:xfrm>
            <a:off x="2399199" y="8803312"/>
            <a:ext cx="914400" cy="914400"/>
          </a:xfrm>
        </p:spPr>
      </p:pic>
      <p:sp>
        <p:nvSpPr>
          <p:cNvPr id="49" name="Espace réservé du texte 48">
            <a:extLst>
              <a:ext uri="{FF2B5EF4-FFF2-40B4-BE49-F238E27FC236}">
                <a16:creationId xmlns:a16="http://schemas.microsoft.com/office/drawing/2014/main" id="{0F25EB63-94A8-8F3F-26B4-76C789916AAF}"/>
              </a:ext>
            </a:extLst>
          </p:cNvPr>
          <p:cNvSpPr>
            <a:spLocks noGrp="1"/>
          </p:cNvSpPr>
          <p:nvPr>
            <p:ph type="body" sz="quarter" idx="25"/>
          </p:nvPr>
        </p:nvSpPr>
        <p:spPr>
          <a:xfrm>
            <a:off x="3761591" y="8613255"/>
            <a:ext cx="2263140" cy="496293"/>
          </a:xfrm>
        </p:spPr>
        <p:txBody>
          <a:bodyPr rtlCol="0"/>
          <a:lstStyle>
            <a:defPPr>
              <a:defRPr lang="fr-FR"/>
            </a:defPPr>
          </a:lstStyle>
          <a:p>
            <a:pPr rtl="0"/>
            <a:r>
              <a:rPr lang="fr-FR"/>
              <a:t>Ressources</a:t>
            </a:r>
          </a:p>
        </p:txBody>
      </p:sp>
      <p:sp>
        <p:nvSpPr>
          <p:cNvPr id="75" name="Espace réservé du texte 74">
            <a:extLst>
              <a:ext uri="{FF2B5EF4-FFF2-40B4-BE49-F238E27FC236}">
                <a16:creationId xmlns:a16="http://schemas.microsoft.com/office/drawing/2014/main" id="{4DC51DE3-AEB3-5C18-D034-6C9218AB53EF}"/>
              </a:ext>
            </a:extLst>
          </p:cNvPr>
          <p:cNvSpPr>
            <a:spLocks noGrp="1"/>
          </p:cNvSpPr>
          <p:nvPr>
            <p:ph type="body" sz="quarter" idx="24"/>
          </p:nvPr>
        </p:nvSpPr>
        <p:spPr>
          <a:xfrm>
            <a:off x="3570206" y="9094308"/>
            <a:ext cx="2546904" cy="885942"/>
          </a:xfrm>
        </p:spPr>
        <p:txBody>
          <a:bodyPr rtlCol="0"/>
          <a:lstStyle>
            <a:defPPr>
              <a:defRPr lang="fr-FR"/>
            </a:defPPr>
          </a:lstStyle>
          <a:p>
            <a:pPr rtl="0"/>
            <a:r>
              <a:rPr lang="fr-FR" dirty="0"/>
              <a:t>Les cartes de ressources sont dessinées tout au long du jeu</a:t>
            </a:r>
            <a:endParaRPr lang="fr-FR" noProof="1"/>
          </a:p>
        </p:txBody>
      </p:sp>
      <p:pic>
        <p:nvPicPr>
          <p:cNvPr id="92" name="Espace réservé d’image 91" descr="Dessin d’une personne et d’un globe">
            <a:extLst>
              <a:ext uri="{FF2B5EF4-FFF2-40B4-BE49-F238E27FC236}">
                <a16:creationId xmlns:a16="http://schemas.microsoft.com/office/drawing/2014/main" id="{58552EAC-6F35-6A32-1789-AD2D92F5BFF2}"/>
              </a:ext>
            </a:extLst>
          </p:cNvPr>
          <p:cNvPicPr>
            <a:picLocks noGrp="1" noChangeAspect="1"/>
          </p:cNvPicPr>
          <p:nvPr>
            <p:ph type="pic" sz="quarter" idx="31"/>
          </p:nvPr>
        </p:nvPicPr>
        <p:blipFill>
          <a:blip r:embed="rId11">
            <a:extLst>
              <a:ext uri="{96DAC541-7B7A-43D3-8B79-37D633B846F1}">
                <asvg:svgBlip xmlns:asvg="http://schemas.microsoft.com/office/drawing/2016/SVG/main" r:embed="rId12"/>
              </a:ext>
            </a:extLst>
          </a:blip>
          <a:srcRect t="118" b="118"/>
          <a:stretch/>
        </p:blipFill>
        <p:spPr>
          <a:xfrm>
            <a:off x="7822883" y="8097520"/>
            <a:ext cx="3392424" cy="3355848"/>
          </a:xfrm>
        </p:spPr>
      </p:pic>
      <p:sp>
        <p:nvSpPr>
          <p:cNvPr id="51" name="Espace réservé du texte 50">
            <a:extLst>
              <a:ext uri="{FF2B5EF4-FFF2-40B4-BE49-F238E27FC236}">
                <a16:creationId xmlns:a16="http://schemas.microsoft.com/office/drawing/2014/main" id="{011DC003-A2BA-CB42-FF96-304278C11B30}"/>
              </a:ext>
            </a:extLst>
          </p:cNvPr>
          <p:cNvSpPr>
            <a:spLocks noGrp="1"/>
          </p:cNvSpPr>
          <p:nvPr>
            <p:ph type="body" sz="quarter" idx="27"/>
          </p:nvPr>
        </p:nvSpPr>
        <p:spPr>
          <a:xfrm>
            <a:off x="1275253" y="11653671"/>
            <a:ext cx="2263140" cy="496293"/>
          </a:xfrm>
        </p:spPr>
        <p:txBody>
          <a:bodyPr rtlCol="0"/>
          <a:lstStyle>
            <a:defPPr>
              <a:defRPr lang="fr-FR"/>
            </a:defPPr>
          </a:lstStyle>
          <a:p>
            <a:pPr rtl="0"/>
            <a:r>
              <a:rPr lang="fr-FR"/>
              <a:t>Stratégie</a:t>
            </a:r>
          </a:p>
        </p:txBody>
      </p:sp>
      <p:sp>
        <p:nvSpPr>
          <p:cNvPr id="76" name="Espace réservé du texte 75">
            <a:extLst>
              <a:ext uri="{FF2B5EF4-FFF2-40B4-BE49-F238E27FC236}">
                <a16:creationId xmlns:a16="http://schemas.microsoft.com/office/drawing/2014/main" id="{88F0F190-BC73-3D78-3067-B12AB14887CC}"/>
              </a:ext>
            </a:extLst>
          </p:cNvPr>
          <p:cNvSpPr>
            <a:spLocks noGrp="1"/>
          </p:cNvSpPr>
          <p:nvPr>
            <p:ph type="body" sz="quarter" idx="26"/>
          </p:nvPr>
        </p:nvSpPr>
        <p:spPr>
          <a:xfrm>
            <a:off x="1275253" y="12134723"/>
            <a:ext cx="2263140" cy="1260679"/>
          </a:xfrm>
        </p:spPr>
        <p:txBody>
          <a:bodyPr rtlCol="0"/>
          <a:lstStyle>
            <a:defPPr>
              <a:defRPr lang="fr-FR"/>
            </a:defPPr>
          </a:lstStyle>
          <a:p>
            <a:pPr rtl="0"/>
            <a:r>
              <a:rPr lang="fr-FR" dirty="0"/>
              <a:t>Le jeu intègre des métriques d’efficacité pour évaluer la planification</a:t>
            </a:r>
            <a:endParaRPr lang="fr-FR" noProof="1"/>
          </a:p>
        </p:txBody>
      </p:sp>
      <p:pic>
        <p:nvPicPr>
          <p:cNvPr id="94" name="Espace réservé d’image 93" descr="Bloc-notes">
            <a:extLst>
              <a:ext uri="{FF2B5EF4-FFF2-40B4-BE49-F238E27FC236}">
                <a16:creationId xmlns:a16="http://schemas.microsoft.com/office/drawing/2014/main" id="{4E9EB9BB-46F2-74AF-C4A5-26AC0F92C272}"/>
              </a:ext>
            </a:extLst>
          </p:cNvPr>
          <p:cNvPicPr>
            <a:picLocks noGrp="1" noChangeAspect="1"/>
          </p:cNvPicPr>
          <p:nvPr>
            <p:ph type="pic" sz="quarter" idx="19"/>
          </p:nvPr>
        </p:nvPicPr>
        <p:blipFill>
          <a:blip r:embed="rId13">
            <a:extLst>
              <a:ext uri="{96DAC541-7B7A-43D3-8B79-37D633B846F1}">
                <asvg:svgBlip xmlns:asvg="http://schemas.microsoft.com/office/drawing/2016/SVG/main" r:embed="rId14"/>
              </a:ext>
            </a:extLst>
          </a:blip>
          <a:srcRect/>
          <a:stretch/>
        </p:blipFill>
        <p:spPr>
          <a:xfrm>
            <a:off x="4021539" y="12024986"/>
            <a:ext cx="914400" cy="914400"/>
          </a:xfrm>
        </p:spPr>
      </p:pic>
      <p:pic>
        <p:nvPicPr>
          <p:cNvPr id="96" name="Espace réservé d’image 95" descr="Bascule">
            <a:extLst>
              <a:ext uri="{FF2B5EF4-FFF2-40B4-BE49-F238E27FC236}">
                <a16:creationId xmlns:a16="http://schemas.microsoft.com/office/drawing/2014/main" id="{B8132F12-1EA9-D654-FCC7-D1A0FB36728B}"/>
              </a:ext>
            </a:extLst>
          </p:cNvPr>
          <p:cNvPicPr>
            <a:picLocks noGrp="1" noChangeAspect="1"/>
          </p:cNvPicPr>
          <p:nvPr>
            <p:ph type="pic" sz="quarter" idx="16"/>
          </p:nvPr>
        </p:nvPicPr>
        <p:blipFill>
          <a:blip r:embed="rId15">
            <a:extLst>
              <a:ext uri="{96DAC541-7B7A-43D3-8B79-37D633B846F1}">
                <asvg:svgBlip xmlns:asvg="http://schemas.microsoft.com/office/drawing/2016/SVG/main" r:embed="rId16"/>
              </a:ext>
            </a:extLst>
          </a:blip>
          <a:srcRect/>
          <a:stretch/>
        </p:blipFill>
        <p:spPr>
          <a:xfrm>
            <a:off x="7129055" y="11656578"/>
            <a:ext cx="914400" cy="914400"/>
          </a:xfrm>
        </p:spPr>
      </p:pic>
      <p:sp>
        <p:nvSpPr>
          <p:cNvPr id="53" name="Espace réservé du texte 52">
            <a:extLst>
              <a:ext uri="{FF2B5EF4-FFF2-40B4-BE49-F238E27FC236}">
                <a16:creationId xmlns:a16="http://schemas.microsoft.com/office/drawing/2014/main" id="{BEF4564C-0108-A95D-A808-3E5BE3F29308}"/>
              </a:ext>
            </a:extLst>
          </p:cNvPr>
          <p:cNvSpPr>
            <a:spLocks noGrp="1"/>
          </p:cNvSpPr>
          <p:nvPr>
            <p:ph type="body" sz="quarter" idx="29"/>
          </p:nvPr>
        </p:nvSpPr>
        <p:spPr>
          <a:xfrm>
            <a:off x="8609499" y="11675239"/>
            <a:ext cx="2263140" cy="496293"/>
          </a:xfrm>
        </p:spPr>
        <p:txBody>
          <a:bodyPr rtlCol="0"/>
          <a:lstStyle>
            <a:defPPr>
              <a:defRPr lang="fr-FR"/>
            </a:defPPr>
          </a:lstStyle>
          <a:p>
            <a:pPr rtl="0"/>
            <a:r>
              <a:rPr lang="fr-FR"/>
              <a:t>Co-op</a:t>
            </a:r>
          </a:p>
        </p:txBody>
      </p:sp>
      <p:sp>
        <p:nvSpPr>
          <p:cNvPr id="77" name="Espace réservé du texte 76">
            <a:extLst>
              <a:ext uri="{FF2B5EF4-FFF2-40B4-BE49-F238E27FC236}">
                <a16:creationId xmlns:a16="http://schemas.microsoft.com/office/drawing/2014/main" id="{016BAE96-07F5-489E-9762-A643338B47C0}"/>
              </a:ext>
            </a:extLst>
          </p:cNvPr>
          <p:cNvSpPr>
            <a:spLocks noGrp="1"/>
          </p:cNvSpPr>
          <p:nvPr>
            <p:ph type="body" sz="quarter" idx="28"/>
          </p:nvPr>
        </p:nvSpPr>
        <p:spPr>
          <a:xfrm>
            <a:off x="8609499" y="12156292"/>
            <a:ext cx="2263140" cy="885942"/>
          </a:xfrm>
        </p:spPr>
        <p:txBody>
          <a:bodyPr rtlCol="0"/>
          <a:lstStyle>
            <a:defPPr>
              <a:defRPr lang="fr-FR"/>
            </a:defPPr>
          </a:lstStyle>
          <a:p>
            <a:pPr rtl="0"/>
            <a:r>
              <a:rPr lang="fr-FR" dirty="0"/>
              <a:t>Le jeu encourage la collaboration entre les joueurs</a:t>
            </a:r>
            <a:endParaRPr lang="fr-FR" noProof="1"/>
          </a:p>
        </p:txBody>
      </p:sp>
      <p:sp>
        <p:nvSpPr>
          <p:cNvPr id="54" name="Espace réservé du texte 53">
            <a:extLst>
              <a:ext uri="{FF2B5EF4-FFF2-40B4-BE49-F238E27FC236}">
                <a16:creationId xmlns:a16="http://schemas.microsoft.com/office/drawing/2014/main" id="{89BCADF9-FF75-EAAB-1C5E-FA2EF319ADEA}"/>
              </a:ext>
            </a:extLst>
          </p:cNvPr>
          <p:cNvSpPr>
            <a:spLocks noGrp="1"/>
          </p:cNvSpPr>
          <p:nvPr>
            <p:ph type="body" sz="quarter" idx="30"/>
          </p:nvPr>
        </p:nvSpPr>
        <p:spPr>
          <a:xfrm>
            <a:off x="8280486" y="13395403"/>
            <a:ext cx="3178153" cy="727015"/>
          </a:xfrm>
        </p:spPr>
        <p:txBody>
          <a:bodyPr rtlCol="0"/>
          <a:lstStyle>
            <a:defPPr>
              <a:defRPr lang="fr-FR"/>
            </a:defPPr>
          </a:lstStyle>
          <a:p>
            <a:pPr rtl="0"/>
            <a:r>
              <a:rPr lang="fr-FR"/>
              <a:t>Arrivée</a:t>
            </a:r>
          </a:p>
        </p:txBody>
      </p:sp>
      <p:sp>
        <p:nvSpPr>
          <p:cNvPr id="152" name="Espace réservé du texte 151">
            <a:extLst>
              <a:ext uri="{FF2B5EF4-FFF2-40B4-BE49-F238E27FC236}">
                <a16:creationId xmlns:a16="http://schemas.microsoft.com/office/drawing/2014/main" id="{1A416FD7-5429-187E-B0B1-63FF4C49B3B9}"/>
              </a:ext>
            </a:extLst>
          </p:cNvPr>
          <p:cNvSpPr>
            <a:spLocks noGrp="1"/>
          </p:cNvSpPr>
          <p:nvPr>
            <p:ph type="body" sz="quarter" idx="33"/>
          </p:nvPr>
        </p:nvSpPr>
        <p:spPr>
          <a:xfrm>
            <a:off x="480379" y="15045150"/>
            <a:ext cx="2200018" cy="370110"/>
          </a:xfrm>
        </p:spPr>
        <p:txBody>
          <a:bodyPr rtlCol="0"/>
          <a:lstStyle>
            <a:defPPr>
              <a:defRPr lang="fr-FR"/>
            </a:defPPr>
          </a:lstStyle>
          <a:p>
            <a:pPr rtl="0"/>
            <a:r>
              <a:rPr lang="fr-FR" dirty="0"/>
              <a:t>Informations supplémentaires</a:t>
            </a:r>
          </a:p>
        </p:txBody>
      </p:sp>
      <p:sp>
        <p:nvSpPr>
          <p:cNvPr id="153" name="Espace réservé du texte 152">
            <a:extLst>
              <a:ext uri="{FF2B5EF4-FFF2-40B4-BE49-F238E27FC236}">
                <a16:creationId xmlns:a16="http://schemas.microsoft.com/office/drawing/2014/main" id="{8E58BC4C-14D5-3B9D-72E3-A1EEAAF3EDE1}"/>
              </a:ext>
            </a:extLst>
          </p:cNvPr>
          <p:cNvSpPr>
            <a:spLocks noGrp="1"/>
          </p:cNvSpPr>
          <p:nvPr>
            <p:ph type="body" sz="quarter" idx="34"/>
          </p:nvPr>
        </p:nvSpPr>
        <p:spPr>
          <a:xfrm>
            <a:off x="480378" y="15529560"/>
            <a:ext cx="2064388" cy="723643"/>
          </a:xfrm>
        </p:spPr>
        <p:txBody>
          <a:bodyPr rtlCol="0"/>
          <a:lstStyle>
            <a:defPPr>
              <a:defRPr lang="fr-FR"/>
            </a:defPPr>
          </a:lstStyle>
          <a:p>
            <a:pPr rtl="0"/>
            <a:r>
              <a:rPr lang="fr-FR" dirty="0"/>
              <a:t>*Les joueurs ont preuve d’esprit critique, prennent des décisions et gèrent les ressources afin d’allouer les budgets de manière efficace.</a:t>
            </a:r>
          </a:p>
        </p:txBody>
      </p:sp>
      <p:sp>
        <p:nvSpPr>
          <p:cNvPr id="154" name="Espace réservé du texte 153">
            <a:extLst>
              <a:ext uri="{FF2B5EF4-FFF2-40B4-BE49-F238E27FC236}">
                <a16:creationId xmlns:a16="http://schemas.microsoft.com/office/drawing/2014/main" id="{EBEFAC73-59AD-6E1A-3698-5128B7D6F00A}"/>
              </a:ext>
            </a:extLst>
          </p:cNvPr>
          <p:cNvSpPr>
            <a:spLocks noGrp="1"/>
          </p:cNvSpPr>
          <p:nvPr>
            <p:ph type="body" sz="quarter" idx="35"/>
          </p:nvPr>
        </p:nvSpPr>
        <p:spPr>
          <a:xfrm>
            <a:off x="2577722" y="15307688"/>
            <a:ext cx="2200018" cy="831215"/>
          </a:xfrm>
        </p:spPr>
        <p:txBody>
          <a:bodyPr rtlCol="0"/>
          <a:lstStyle>
            <a:defPPr>
              <a:defRPr lang="fr-FR"/>
            </a:defPPr>
          </a:lstStyle>
          <a:p>
            <a:pPr rtl="0"/>
            <a:r>
              <a:rPr lang="fr-FR" noProof="1"/>
              <a:t>** Le jeu intègre les défis réels auxquels sont confrontées les entreprises du secteur de la santé, comme les contraintes budgétaires, les modifications réglementaires et les demandes opérationnelles.</a:t>
            </a:r>
          </a:p>
        </p:txBody>
      </p:sp>
      <p:sp>
        <p:nvSpPr>
          <p:cNvPr id="155" name="Espace réservé du texte 154">
            <a:extLst>
              <a:ext uri="{FF2B5EF4-FFF2-40B4-BE49-F238E27FC236}">
                <a16:creationId xmlns:a16="http://schemas.microsoft.com/office/drawing/2014/main" id="{88263387-F60E-0E80-AD84-E00CD31DF120}"/>
              </a:ext>
            </a:extLst>
          </p:cNvPr>
          <p:cNvSpPr>
            <a:spLocks noGrp="1"/>
          </p:cNvSpPr>
          <p:nvPr>
            <p:ph type="body" sz="quarter" idx="36"/>
          </p:nvPr>
        </p:nvSpPr>
        <p:spPr>
          <a:xfrm>
            <a:off x="4867358" y="15307688"/>
            <a:ext cx="2546904" cy="831215"/>
          </a:xfrm>
        </p:spPr>
        <p:txBody>
          <a:bodyPr rtlCol="0"/>
          <a:lstStyle>
            <a:defPPr>
              <a:defRPr lang="fr-FR"/>
            </a:defPPr>
          </a:lstStyle>
          <a:p>
            <a:pPr rtl="0"/>
            <a:r>
              <a:rPr lang="fr-FR" noProof="1"/>
              <a:t>*** Le jeu du Meilleur budget sensibilise les joueurs sur les complexités de la planification du budget de la santé, en promouvant les connaissances financières et une compréhension de l’allocation des ressources dans un contexte de soins de santé.</a:t>
            </a:r>
            <a:endParaRPr lang="fr-FR" dirty="0"/>
          </a:p>
        </p:txBody>
      </p:sp>
      <p:sp>
        <p:nvSpPr>
          <p:cNvPr id="156" name="Espace réservé du texte 155">
            <a:extLst>
              <a:ext uri="{FF2B5EF4-FFF2-40B4-BE49-F238E27FC236}">
                <a16:creationId xmlns:a16="http://schemas.microsoft.com/office/drawing/2014/main" id="{50EE0D26-3BAB-5EF1-D148-88A841FD3397}"/>
              </a:ext>
            </a:extLst>
          </p:cNvPr>
          <p:cNvSpPr>
            <a:spLocks noGrp="1"/>
          </p:cNvSpPr>
          <p:nvPr>
            <p:ph type="body" sz="quarter" idx="37"/>
          </p:nvPr>
        </p:nvSpPr>
        <p:spPr>
          <a:xfrm>
            <a:off x="7528561" y="15307688"/>
            <a:ext cx="2310298" cy="831215"/>
          </a:xfrm>
        </p:spPr>
        <p:txBody>
          <a:bodyPr rtlCol="0"/>
          <a:lstStyle>
            <a:defPPr>
              <a:defRPr lang="fr-FR"/>
            </a:defPPr>
          </a:lstStyle>
          <a:p>
            <a:pPr rtl="0"/>
            <a:r>
              <a:rPr lang="fr-FR" dirty="0">
                <a:hlinkClick r:id="rId17"/>
              </a:rPr>
              <a:t>www.lamnahealtcare.com</a:t>
            </a:r>
            <a:endParaRPr lang="fr-FR" dirty="0"/>
          </a:p>
          <a:p>
            <a:pPr rtl="0"/>
            <a:r>
              <a:rPr lang="fr-FR" dirty="0">
                <a:hlinkClick r:id="rId18"/>
              </a:rPr>
              <a:t>info@lamnahealtcare.com</a:t>
            </a:r>
            <a:endParaRPr lang="fr-FR" dirty="0"/>
          </a:p>
          <a:p>
            <a:pPr rtl="0"/>
            <a:r>
              <a:rPr lang="fr-FR" dirty="0"/>
              <a:t>208.555.0100</a:t>
            </a:r>
          </a:p>
          <a:p>
            <a:pPr rtl="0"/>
            <a:endParaRPr lang="fr-FR" dirty="0"/>
          </a:p>
        </p:txBody>
      </p:sp>
      <p:pic>
        <p:nvPicPr>
          <p:cNvPr id="127" name="Espace réservé d’image 126" descr="Logo">
            <a:extLst>
              <a:ext uri="{FF2B5EF4-FFF2-40B4-BE49-F238E27FC236}">
                <a16:creationId xmlns:a16="http://schemas.microsoft.com/office/drawing/2014/main" id="{CDF10B74-099C-8B7A-F0FD-4409B1F8CEE3}"/>
              </a:ext>
            </a:extLst>
          </p:cNvPr>
          <p:cNvPicPr>
            <a:picLocks noGrp="1" noChangeAspect="1"/>
          </p:cNvPicPr>
          <p:nvPr>
            <p:ph type="pic" sz="quarter" idx="32"/>
          </p:nvPr>
        </p:nvPicPr>
        <p:blipFill>
          <a:blip r:embed="rId19">
            <a:extLst>
              <a:ext uri="{96DAC541-7B7A-43D3-8B79-37D633B846F1}">
                <asvg:svgBlip xmlns:asvg="http://schemas.microsoft.com/office/drawing/2016/SVG/main" r:embed="rId20"/>
              </a:ext>
            </a:extLst>
          </a:blip>
          <a:srcRect t="19760" b="19760"/>
          <a:stretch/>
        </p:blipFill>
        <p:spPr>
          <a:xfrm>
            <a:off x="9949179" y="15415260"/>
            <a:ext cx="1728216" cy="502920"/>
          </a:xfrm>
        </p:spPr>
      </p:pic>
    </p:spTree>
    <p:extLst>
      <p:ext uri="{BB962C8B-B14F-4D97-AF65-F5344CB8AC3E}">
        <p14:creationId xmlns:p14="http://schemas.microsoft.com/office/powerpoint/2010/main" val="2523832295"/>
      </p:ext>
    </p:extLst>
  </p:cSld>
  <p:clrMapOvr>
    <a:masterClrMapping/>
  </p:clrMapOvr>
</p:sld>
</file>

<file path=ppt/theme/theme1.xml><?xml version="1.0" encoding="utf-8"?>
<a:theme xmlns:a="http://schemas.openxmlformats.org/drawingml/2006/main" name="Personnalisé">
  <a:themeElements>
    <a:clrScheme name="Custom 19">
      <a:dk1>
        <a:srgbClr val="000000"/>
      </a:dk1>
      <a:lt1>
        <a:srgbClr val="FFFFFF"/>
      </a:lt1>
      <a:dk2>
        <a:srgbClr val="343153"/>
      </a:dk2>
      <a:lt2>
        <a:srgbClr val="D8D8D8"/>
      </a:lt2>
      <a:accent1>
        <a:srgbClr val="2878D1"/>
      </a:accent1>
      <a:accent2>
        <a:srgbClr val="EC0D01"/>
      </a:accent2>
      <a:accent3>
        <a:srgbClr val="F68A1E"/>
      </a:accent3>
      <a:accent4>
        <a:srgbClr val="F2E34B"/>
      </a:accent4>
      <a:accent5>
        <a:srgbClr val="94714F"/>
      </a:accent5>
      <a:accent6>
        <a:srgbClr val="DDECE6"/>
      </a:accent6>
      <a:hlink>
        <a:srgbClr val="343153"/>
      </a:hlink>
      <a:folHlink>
        <a:srgbClr val="343153"/>
      </a:folHlink>
    </a:clrScheme>
    <a:fontScheme name="Custom 66">
      <a:majorFont>
        <a:latin typeface="Sylfaen"/>
        <a:ea typeface=""/>
        <a:cs typeface=""/>
      </a:majorFont>
      <a:minorFont>
        <a:latin typeface="Gill Sans M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55726512_Win32_SL_v5" id="{50FDD2C9-B729-4CB2-BA61-92E9E4610EA7}" vid="{411E755C-E966-4186-AF55-94613570975C}"/>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8CC370-2985-4BFB-BFC1-B94D6E281A6A}">
  <ds:schemaRefs>
    <ds:schemaRef ds:uri="http://schemas.microsoft.com/sharepoint/v3/contenttype/forms"/>
  </ds:schemaRefs>
</ds:datastoreItem>
</file>

<file path=customXml/itemProps2.xml><?xml version="1.0" encoding="utf-8"?>
<ds:datastoreItem xmlns:ds="http://schemas.openxmlformats.org/officeDocument/2006/customXml" ds:itemID="{DC48AD6C-68BB-4CAF-A01A-2B706ACEC98D}">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5A5BF522-AB72-4A33-AE84-2A9D8000AE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0</TotalTime>
  <Words>199</Words>
  <Application>Microsoft Office PowerPoint</Application>
  <PresentationFormat>Custom</PresentationFormat>
  <Paragraphs>24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Personnalisé</vt:lpstr>
      <vt:lpstr>Le jeu du Meilleur budget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2</cp:revision>
  <dcterms:created xsi:type="dcterms:W3CDTF">2025-12-11T18:21:03Z</dcterms:created>
  <dcterms:modified xsi:type="dcterms:W3CDTF">2025-12-11T18:21:29Z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