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7.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6.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722" r:id="rId3"/>
    <p:sldMasterId id="2147483736" r:id="rId4"/>
    <p:sldMasterId id="2147483727" r:id="rId5"/>
  </p:sldMasterIdLst>
  <p:notesMasterIdLst>
    <p:notesMasterId r:id="rId13"/>
  </p:notesMasterIdLst>
  <p:handoutMasterIdLst>
    <p:handoutMasterId r:id="rId14"/>
  </p:handoutMasterIdLst>
  <p:sldIdLst>
    <p:sldId id="405" r:id="rId6"/>
    <p:sldId id="419" r:id="rId7"/>
    <p:sldId id="423" r:id="rId8"/>
    <p:sldId id="424" r:id="rId9"/>
    <p:sldId id="425" r:id="rId10"/>
    <p:sldId id="426" r:id="rId11"/>
    <p:sldId id="428" r:id="rId12"/>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B11274D-61F3-4683-94D0-5C1285070194}">
          <p14:sldIdLst>
            <p14:sldId id="405"/>
            <p14:sldId id="419"/>
            <p14:sldId id="423"/>
            <p14:sldId id="424"/>
            <p14:sldId id="425"/>
            <p14:sldId id="426"/>
            <p14:sldId id="428"/>
          </p14:sldIdLst>
        </p14:section>
        <p14:section name="Section sans titre" id="{CB639EBC-956A-40C8-B58D-ADB2C866FEE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D65"/>
    <a:srgbClr val="ED1C2E"/>
    <a:srgbClr val="F06C67"/>
    <a:srgbClr val="7F7F7F"/>
    <a:srgbClr val="EC1C2D"/>
    <a:srgbClr val="94D5EB"/>
    <a:srgbClr val="F0A053"/>
    <a:srgbClr val="EE6C67"/>
    <a:srgbClr val="202C64"/>
    <a:srgbClr val="94A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96404"/>
  </p:normalViewPr>
  <p:slideViewPr>
    <p:cSldViewPr snapToGrid="0">
      <p:cViewPr varScale="1">
        <p:scale>
          <a:sx n="106" d="100"/>
          <a:sy n="106" d="100"/>
        </p:scale>
        <p:origin x="62" y="7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65" d="100"/>
          <a:sy n="65" d="100"/>
        </p:scale>
        <p:origin x="2266"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5E09BEE-E395-4B36-A860-0D74FE53741E}" type="datetimeFigureOut">
              <a:rPr lang="fr-CA" smtClean="0"/>
              <a:t>2025-11-25</a:t>
            </a:fld>
            <a:endParaRPr lang="fr-CA"/>
          </a:p>
        </p:txBody>
      </p:sp>
      <p:sp>
        <p:nvSpPr>
          <p:cNvPr id="4" name="Espace réservé du pied de page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43CE9E2-2FB9-4038-9CA3-F94134441F66}" type="slidenum">
              <a:rPr lang="fr-CA" smtClean="0"/>
              <a:t>‹N°›</a:t>
            </a:fld>
            <a:endParaRPr lang="fr-CA"/>
          </a:p>
        </p:txBody>
      </p:sp>
    </p:spTree>
    <p:extLst>
      <p:ext uri="{BB962C8B-B14F-4D97-AF65-F5344CB8AC3E}">
        <p14:creationId xmlns:p14="http://schemas.microsoft.com/office/powerpoint/2010/main" val="403909796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A7F09A69-D95E-480E-9A61-DCB291A9638D}" type="datetimeFigureOut">
              <a:rPr lang="fr-CA" smtClean="0"/>
              <a:t>2025-11-25</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6E4F41E-4310-471D-928E-E797A4F38BD0}" type="slidenum">
              <a:rPr lang="fr-CA" smtClean="0"/>
              <a:t>‹N°›</a:t>
            </a:fld>
            <a:endParaRPr lang="fr-CA"/>
          </a:p>
        </p:txBody>
      </p:sp>
    </p:spTree>
    <p:extLst>
      <p:ext uri="{BB962C8B-B14F-4D97-AF65-F5344CB8AC3E}">
        <p14:creationId xmlns:p14="http://schemas.microsoft.com/office/powerpoint/2010/main" val="612823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2232" y="538147"/>
            <a:ext cx="9850023" cy="717565"/>
          </a:xfrm>
          <a:prstGeom prst="rect">
            <a:avLst/>
          </a:prstGeom>
        </p:spPr>
        <p:txBody>
          <a:bodyPr/>
          <a:lstStyle>
            <a:lvl1pPr>
              <a:defRPr>
                <a:solidFill>
                  <a:srgbClr val="212D65"/>
                </a:solidFill>
                <a:latin typeface="Segoe UI" panose="020B0502040204020203" pitchFamily="34" charset="0"/>
                <a:cs typeface="Segoe UI" panose="020B0502040204020203" pitchFamily="34" charset="0"/>
              </a:defRPr>
            </a:lvl1pPr>
          </a:lstStyle>
          <a:p>
            <a:r>
              <a:rPr lang="fr-FR" dirty="0" smtClean="0"/>
              <a:t>Titre</a:t>
            </a:r>
            <a:endParaRPr lang="fr-CA" dirty="0"/>
          </a:p>
        </p:txBody>
      </p:sp>
      <p:sp>
        <p:nvSpPr>
          <p:cNvPr id="3" name="Espace réservé du contenu 2"/>
          <p:cNvSpPr>
            <a:spLocks noGrp="1"/>
          </p:cNvSpPr>
          <p:nvPr>
            <p:ph idx="1"/>
          </p:nvPr>
        </p:nvSpPr>
        <p:spPr>
          <a:xfrm>
            <a:off x="232232" y="1825625"/>
            <a:ext cx="11468099" cy="4270375"/>
          </a:xfrm>
          <a:prstGeom prst="rect">
            <a:avLst/>
          </a:prstGeom>
        </p:spPr>
        <p:txBody>
          <a:bodyPr>
            <a:normAutofit/>
          </a:bodyPr>
          <a:lstStyle>
            <a:lvl1pPr marL="228600" indent="-228600">
              <a:buClr>
                <a:srgbClr val="ED1C2E"/>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1pPr>
            <a:lvl2pPr marL="685800" indent="-228600">
              <a:buClr>
                <a:srgbClr val="ED1C2E"/>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2pPr>
            <a:lvl3pPr marL="1143000" indent="-228600">
              <a:buClr>
                <a:srgbClr val="ED1C2E"/>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3pPr>
            <a:lvl4pPr marL="1600200" indent="-228600">
              <a:buClr>
                <a:srgbClr val="ED1C2E"/>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4pPr>
            <a:lvl5pPr marL="2057400" indent="-228600">
              <a:buClr>
                <a:srgbClr val="ED1C2E"/>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7" name="TextBox 16">
            <a:extLst>
              <a:ext uri="{FF2B5EF4-FFF2-40B4-BE49-F238E27FC236}">
                <a16:creationId xmlns:a16="http://schemas.microsoft.com/office/drawing/2014/main" id="{D6841BD5-3B4B-F240-25C3-F06EF62254E8}"/>
              </a:ext>
            </a:extLst>
          </p:cNvPr>
          <p:cNvSpPr txBox="1"/>
          <p:nvPr userDrawn="1"/>
        </p:nvSpPr>
        <p:spPr>
          <a:xfrm>
            <a:off x="10591241" y="6301997"/>
            <a:ext cx="1261008" cy="276999"/>
          </a:xfrm>
          <a:prstGeom prst="rect">
            <a:avLst/>
          </a:prstGeom>
          <a:noFill/>
        </p:spPr>
        <p:txBody>
          <a:bodyPr wrap="square">
            <a:spAutoFit/>
          </a:bodyPr>
          <a:lstStyle/>
          <a:p>
            <a:pPr algn="r"/>
            <a:fld id="{00000000-1234-1234-1234-123412341234}" type="slidenum">
              <a:rPr lang="fr-CA" sz="1200" smtClean="0">
                <a:solidFill>
                  <a:srgbClr val="ED1C2E"/>
                </a:solidFill>
                <a:latin typeface="Segoe UI" panose="020B0502040204020203" pitchFamily="34" charset="0"/>
                <a:cs typeface="Segoe UI" panose="020B0502040204020203" pitchFamily="34" charset="0"/>
              </a:rPr>
              <a:pPr algn="r"/>
              <a:t>‹N°›</a:t>
            </a:fld>
            <a:endParaRPr lang="en-US" sz="1200" dirty="0">
              <a:solidFill>
                <a:srgbClr val="ED1C2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9611238"/>
      </p:ext>
    </p:extLst>
  </p:cSld>
  <p:clrMapOvr>
    <a:masterClrMapping/>
  </p:clrMapOvr>
  <p:extLst mod="1">
    <p:ext uri="{DCECCB84-F9BA-43D5-87BE-67443E8EF086}">
      <p15:sldGuideLst xmlns:p15="http://schemas.microsoft.com/office/powerpoint/2012/main">
        <p15:guide id="1" pos="74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12840" y="1161094"/>
            <a:ext cx="4561113" cy="816360"/>
          </a:xfrm>
        </p:spPr>
        <p:txBody>
          <a:bodyPr/>
          <a:lstStyle>
            <a:lvl1pPr>
              <a:defRPr/>
            </a:lvl1pPr>
          </a:lstStyle>
          <a:p>
            <a:r>
              <a:rPr lang="fr-FR" dirty="0" smtClean="0"/>
              <a:t>Titre</a:t>
            </a:r>
            <a:endParaRPr lang="fr-CA" dirty="0"/>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numéro de diapositive 5"/>
          <p:cNvSpPr>
            <a:spLocks noGrp="1"/>
          </p:cNvSpPr>
          <p:nvPr>
            <p:ph type="sldNum" sz="quarter" idx="12"/>
          </p:nvPr>
        </p:nvSpPr>
        <p:spPr>
          <a:xfrm>
            <a:off x="10382250" y="6280150"/>
            <a:ext cx="1428750" cy="365125"/>
          </a:xfrm>
          <a:prstGeom prst="rect">
            <a:avLst/>
          </a:prstGeom>
        </p:spPr>
        <p:txBody>
          <a:bodyPr/>
          <a:lstStyle>
            <a:lvl1pPr algn="r">
              <a:defRPr sz="1200">
                <a:solidFill>
                  <a:srgbClr val="ED1C2E"/>
                </a:solidFill>
                <a:latin typeface="Segoe UI" panose="020B0502040204020203" pitchFamily="34" charset="0"/>
                <a:cs typeface="Segoe UI" panose="020B0502040204020203" pitchFamily="34" charset="0"/>
              </a:defRPr>
            </a:lvl1pPr>
          </a:lstStyle>
          <a:p>
            <a:fld id="{620D35C3-6E25-45EE-B67D-189F1869E424}" type="slidenum">
              <a:rPr lang="fr-CA" smtClean="0"/>
              <a:pPr/>
              <a:t>‹N°›</a:t>
            </a:fld>
            <a:endParaRPr lang="fr-CA"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5381" y="2420665"/>
            <a:ext cx="2894400" cy="2894400"/>
          </a:xfrm>
          <a:prstGeom prst="rect">
            <a:avLst/>
          </a:prstGeom>
        </p:spPr>
      </p:pic>
    </p:spTree>
    <p:extLst>
      <p:ext uri="{BB962C8B-B14F-4D97-AF65-F5344CB8AC3E}">
        <p14:creationId xmlns:p14="http://schemas.microsoft.com/office/powerpoint/2010/main" val="189765220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4861420" y="2356840"/>
            <a:ext cx="6949580" cy="691262"/>
          </a:xfrm>
          <a:prstGeom prst="rect">
            <a:avLst/>
          </a:prstGeom>
        </p:spPr>
        <p:txBody>
          <a:bodyPr anchor="b">
            <a:normAutofit/>
          </a:bodyPr>
          <a:lstStyle>
            <a:lvl1pPr algn="r">
              <a:defRPr sz="4000" b="1">
                <a:solidFill>
                  <a:srgbClr val="212D65"/>
                </a:solidFill>
                <a:latin typeface="Segoe UI" panose="020B0502040204020203" pitchFamily="34" charset="0"/>
                <a:cs typeface="Segoe UI" panose="020B0502040204020203" pitchFamily="34" charset="0"/>
              </a:defRPr>
            </a:lvl1pPr>
          </a:lstStyle>
          <a:p>
            <a:r>
              <a:rPr lang="fr-FR" dirty="0" smtClean="0"/>
              <a:t>Titre</a:t>
            </a:r>
            <a:endParaRPr lang="fr-CA" dirty="0"/>
          </a:p>
        </p:txBody>
      </p:sp>
      <p:sp>
        <p:nvSpPr>
          <p:cNvPr id="3" name="Sous-titre 2"/>
          <p:cNvSpPr>
            <a:spLocks noGrp="1"/>
          </p:cNvSpPr>
          <p:nvPr>
            <p:ph type="subTitle" idx="1" hasCustomPrompt="1"/>
          </p:nvPr>
        </p:nvSpPr>
        <p:spPr>
          <a:xfrm>
            <a:off x="4861420" y="3316812"/>
            <a:ext cx="6949581" cy="1655762"/>
          </a:xfrm>
          <a:prstGeom prst="rect">
            <a:avLst/>
          </a:prstGeom>
        </p:spPr>
        <p:txBody>
          <a:bodyPr>
            <a:normAutofit/>
          </a:bodyPr>
          <a:lstStyle>
            <a:lvl1pPr marL="0" indent="0" algn="r">
              <a:buNone/>
              <a:defRPr sz="2400" b="0">
                <a:solidFill>
                  <a:srgbClr val="ED1C2E"/>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Auteur et date</a:t>
            </a:r>
            <a:endParaRPr lang="fr-CA" dirty="0"/>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80" y="847212"/>
            <a:ext cx="4939200" cy="4939200"/>
          </a:xfrm>
          <a:prstGeom prst="rect">
            <a:avLst/>
          </a:prstGeom>
        </p:spPr>
      </p:pic>
    </p:spTree>
    <p:extLst>
      <p:ext uri="{BB962C8B-B14F-4D97-AF65-F5344CB8AC3E}">
        <p14:creationId xmlns:p14="http://schemas.microsoft.com/office/powerpoint/2010/main" val="2098683700"/>
      </p:ext>
    </p:extLst>
  </p:cSld>
  <p:clrMapOvr>
    <a:masterClrMapping/>
  </p:clrMapOvr>
  <p:extLst mod="1">
    <p:ext uri="{DCECCB84-F9BA-43D5-87BE-67443E8EF086}">
      <p15:sldGuideLst xmlns:p15="http://schemas.microsoft.com/office/powerpoint/2012/main">
        <p15:guide id="1" orient="horz" pos="1824">
          <p15:clr>
            <a:srgbClr val="FBAE40"/>
          </p15:clr>
        </p15:guide>
        <p15:guide id="2" pos="3840">
          <p15:clr>
            <a:srgbClr val="FBAE40"/>
          </p15:clr>
        </p15:guide>
        <p15:guide id="3" pos="7440">
          <p15:clr>
            <a:srgbClr val="FBAE40"/>
          </p15:clr>
        </p15:guide>
        <p15:guide id="4" orient="horz" pos="2260">
          <p15:clr>
            <a:srgbClr val="FBAE40"/>
          </p15:clr>
        </p15:guide>
        <p15:guide id="5" orient="horz" pos="40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9" name="ZoneTexte 8"/>
          <p:cNvSpPr txBox="1"/>
          <p:nvPr userDrawn="1"/>
        </p:nvSpPr>
        <p:spPr>
          <a:xfrm>
            <a:off x="3424374" y="4912712"/>
            <a:ext cx="2947851" cy="769441"/>
          </a:xfrm>
          <a:prstGeom prst="rect">
            <a:avLst/>
          </a:prstGeom>
          <a:noFill/>
        </p:spPr>
        <p:txBody>
          <a:bodyPr wrap="square" rtlCol="0">
            <a:spAutoFit/>
          </a:bodyPr>
          <a:lstStyle/>
          <a:p>
            <a:r>
              <a:rPr lang="fr-CA" sz="4400" b="0" dirty="0" smtClean="0">
                <a:solidFill>
                  <a:srgbClr val="212D65"/>
                </a:solidFill>
                <a:latin typeface="Segoe UI" panose="020B0502040204020203" pitchFamily="34" charset="0"/>
                <a:cs typeface="Segoe UI" panose="020B0502040204020203" pitchFamily="34" charset="0"/>
              </a:rPr>
              <a:t>Merci!</a:t>
            </a:r>
            <a:endParaRPr lang="fr-CA" sz="4400" b="0" dirty="0">
              <a:solidFill>
                <a:srgbClr val="212D65"/>
              </a:solidFill>
              <a:latin typeface="Segoe UI" panose="020B0502040204020203" pitchFamily="34" charset="0"/>
              <a:cs typeface="Segoe UI" panose="020B0502040204020203" pitchFamily="34" charset="0"/>
            </a:endParaRP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75" y="704850"/>
            <a:ext cx="4662000" cy="4662000"/>
          </a:xfrm>
          <a:prstGeom prst="rect">
            <a:avLst/>
          </a:prstGeom>
        </p:spPr>
      </p:pic>
      <p:sp>
        <p:nvSpPr>
          <p:cNvPr id="7" name="Organigramme : Terminateur 6"/>
          <p:cNvSpPr/>
          <p:nvPr userDrawn="1"/>
        </p:nvSpPr>
        <p:spPr>
          <a:xfrm>
            <a:off x="6477325" y="2144110"/>
            <a:ext cx="6639559" cy="2238705"/>
          </a:xfrm>
          <a:prstGeom prst="flowChartTerminator">
            <a:avLst/>
          </a:prstGeom>
          <a:solidFill>
            <a:srgbClr val="212D6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90000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white"/>
                </a:solidFill>
                <a:effectLst/>
                <a:uLnTx/>
                <a:uFillTx/>
                <a:latin typeface="Segoe UI" panose="020B0502040204020203" pitchFamily="34" charset="0"/>
                <a:ea typeface="+mn-ea"/>
                <a:cs typeface="Segoe UI" panose="020B0502040204020203" pitchFamily="34" charset="0"/>
              </a:rPr>
              <a:t>Fondé en 1954, l’Institut de cardiologie de Montréal (ICM) vise constamment les plus hauts standards d’excellence dans le domaine cardiovasculaire par son leadership en recherche clinique et fondamentale, en soins ultraspécialisés, en formation des professionnels et en prévention. Il abrite le plus grand centre de recherche en cardiologie, le plus grand centre de prévention cardiovasculaire ainsi que le plus grand centre de génétique cardiovasculaire au Canada. L’ICM est affilié à l’Université de Montréal et compte plus de 2 000 employés, dont 245 médecins et plus de 85 chercheurs.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white"/>
                </a:solidFill>
                <a:effectLst/>
                <a:uLnTx/>
                <a:uFillTx/>
                <a:latin typeface="Segoe UI" panose="020B0502040204020203" pitchFamily="34" charset="0"/>
                <a:ea typeface="+mn-ea"/>
                <a:cs typeface="Segoe UI" panose="020B0502040204020203" pitchFamily="34" charset="0"/>
              </a:rPr>
              <a:t>www.icm-mhi.org</a:t>
            </a:r>
          </a:p>
        </p:txBody>
      </p:sp>
    </p:spTree>
    <p:extLst>
      <p:ext uri="{BB962C8B-B14F-4D97-AF65-F5344CB8AC3E}">
        <p14:creationId xmlns:p14="http://schemas.microsoft.com/office/powerpoint/2010/main" val="3165119020"/>
      </p:ext>
    </p:extLst>
  </p:cSld>
  <p:clrMapOvr>
    <a:masterClrMapping/>
  </p:clrMapOvr>
  <p:extLst mod="1">
    <p:ext uri="{DCECCB84-F9BA-43D5-87BE-67443E8EF086}">
      <p15:sldGuideLst xmlns:p15="http://schemas.microsoft.com/office/powerpoint/2012/main">
        <p15:guide id="1" orient="horz" pos="1824">
          <p15:clr>
            <a:srgbClr val="FBAE40"/>
          </p15:clr>
        </p15:guide>
        <p15:guide id="2" pos="3840">
          <p15:clr>
            <a:srgbClr val="FBAE40"/>
          </p15:clr>
        </p15:guide>
        <p15:guide id="3" pos="7440">
          <p15:clr>
            <a:srgbClr val="FBAE40"/>
          </p15:clr>
        </p15:guide>
        <p15:guide id="4" orient="horz" pos="2260">
          <p15:clr>
            <a:srgbClr val="FBAE40"/>
          </p15:clr>
        </p15:guide>
        <p15:guide id="5" orient="horz" pos="40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9" name="ZoneTexte 8"/>
          <p:cNvSpPr txBox="1"/>
          <p:nvPr userDrawn="1"/>
        </p:nvSpPr>
        <p:spPr>
          <a:xfrm>
            <a:off x="3424374" y="4912712"/>
            <a:ext cx="2947851" cy="769441"/>
          </a:xfrm>
          <a:prstGeom prst="rect">
            <a:avLst/>
          </a:prstGeom>
          <a:noFill/>
        </p:spPr>
        <p:txBody>
          <a:bodyPr wrap="square" rtlCol="0">
            <a:spAutoFit/>
          </a:bodyPr>
          <a:lstStyle/>
          <a:p>
            <a:r>
              <a:rPr lang="fr-CA" sz="4400" b="0" dirty="0" smtClean="0">
                <a:solidFill>
                  <a:srgbClr val="212D65"/>
                </a:solidFill>
                <a:latin typeface="Segoe UI" panose="020B0502040204020203" pitchFamily="34" charset="0"/>
                <a:cs typeface="Segoe UI" panose="020B0502040204020203" pitchFamily="34" charset="0"/>
              </a:rPr>
              <a:t>Merci!</a:t>
            </a:r>
            <a:endParaRPr lang="fr-CA" sz="4400" b="0" dirty="0">
              <a:solidFill>
                <a:srgbClr val="212D65"/>
              </a:solidFill>
              <a:latin typeface="Segoe UI" panose="020B0502040204020203" pitchFamily="34" charset="0"/>
              <a:cs typeface="Segoe UI" panose="020B0502040204020203" pitchFamily="34" charset="0"/>
            </a:endParaRP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75" y="704850"/>
            <a:ext cx="4662000" cy="4662000"/>
          </a:xfrm>
          <a:prstGeom prst="rect">
            <a:avLst/>
          </a:prstGeom>
        </p:spPr>
      </p:pic>
      <p:sp>
        <p:nvSpPr>
          <p:cNvPr id="7" name="Organigramme : Terminateur 6"/>
          <p:cNvSpPr/>
          <p:nvPr userDrawn="1"/>
        </p:nvSpPr>
        <p:spPr>
          <a:xfrm>
            <a:off x="6477325" y="2144110"/>
            <a:ext cx="6639559" cy="2238705"/>
          </a:xfrm>
          <a:prstGeom prst="flowChartTerminator">
            <a:avLst/>
          </a:prstGeom>
          <a:solidFill>
            <a:srgbClr val="212D65"/>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rIns="90000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white"/>
                </a:solidFill>
                <a:effectLst/>
                <a:uLnTx/>
                <a:uFillTx/>
                <a:latin typeface="Segoe UI" panose="020B0502040204020203" pitchFamily="34" charset="0"/>
                <a:ea typeface="+mn-ea"/>
                <a:cs typeface="Segoe UI" panose="020B0502040204020203" pitchFamily="34" charset="0"/>
              </a:rPr>
              <a:t>Fondé en 1954, l’Institut de cardiologie de Montréal (ICM) vise constamment les plus hauts standards d’excellence dans le domaine cardiovasculaire par son leadership en recherche clinique et fondamentale, en soins ultraspécialisés, en formation des professionnels et en prévention. Il abrite le plus grand centre de recherche en cardiologie, le plus grand centre de prévention cardiovasculaire ainsi que le plus grand centre de génétique cardiovasculaire au Canada. L’ICM est affilié à l’Université de Montréal et compte plus de 2 000 employés, dont 245 médecins et plus de 85 chercheurs.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white"/>
                </a:solidFill>
                <a:effectLst/>
                <a:uLnTx/>
                <a:uFillTx/>
                <a:latin typeface="Segoe UI" panose="020B0502040204020203" pitchFamily="34" charset="0"/>
                <a:ea typeface="+mn-ea"/>
                <a:cs typeface="Segoe UI" panose="020B0502040204020203" pitchFamily="34" charset="0"/>
              </a:rPr>
              <a:t>www.icm-mhi.org</a:t>
            </a:r>
          </a:p>
        </p:txBody>
      </p:sp>
    </p:spTree>
    <p:extLst>
      <p:ext uri="{BB962C8B-B14F-4D97-AF65-F5344CB8AC3E}">
        <p14:creationId xmlns:p14="http://schemas.microsoft.com/office/powerpoint/2010/main" val="1224731393"/>
      </p:ext>
    </p:extLst>
  </p:cSld>
  <p:clrMapOvr>
    <a:masterClrMapping/>
  </p:clrMapOvr>
  <p:extLst mod="1">
    <p:ext uri="{DCECCB84-F9BA-43D5-87BE-67443E8EF086}">
      <p15:sldGuideLst xmlns:p15="http://schemas.microsoft.com/office/powerpoint/2012/main">
        <p15:guide id="1" orient="horz" pos="1824">
          <p15:clr>
            <a:srgbClr val="FBAE40"/>
          </p15:clr>
        </p15:guide>
        <p15:guide id="2" pos="3840">
          <p15:clr>
            <a:srgbClr val="FBAE40"/>
          </p15:clr>
        </p15:guide>
        <p15:guide id="3" pos="7440">
          <p15:clr>
            <a:srgbClr val="FBAE40"/>
          </p15:clr>
        </p15:guide>
        <p15:guide id="4" orient="horz" pos="2260">
          <p15:clr>
            <a:srgbClr val="FBAE40"/>
          </p15:clr>
        </p15:guide>
        <p15:guide id="5" orient="horz" pos="40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67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42900" y="312874"/>
            <a:ext cx="9852171" cy="1052613"/>
          </a:xfrm>
          <a:prstGeom prst="rect">
            <a:avLst/>
          </a:prstGeom>
        </p:spPr>
        <p:txBody>
          <a:bodyPr/>
          <a:lstStyle>
            <a:lvl1pPr algn="l">
              <a:defRPr>
                <a:solidFill>
                  <a:srgbClr val="212D65"/>
                </a:solidFill>
                <a:latin typeface="Segoe UI" panose="020B0502040204020203" pitchFamily="34" charset="0"/>
                <a:cs typeface="Segoe UI" panose="020B0502040204020203" pitchFamily="34" charset="0"/>
              </a:defRPr>
            </a:lvl1pPr>
          </a:lstStyle>
          <a:p>
            <a:r>
              <a:rPr lang="fr-FR" dirty="0" smtClean="0"/>
              <a:t>Titre</a:t>
            </a:r>
            <a:endParaRPr lang="fr-CA" dirty="0"/>
          </a:p>
        </p:txBody>
      </p:sp>
      <p:sp>
        <p:nvSpPr>
          <p:cNvPr id="3" name="Espace réservé du contenu 2"/>
          <p:cNvSpPr>
            <a:spLocks noGrp="1"/>
          </p:cNvSpPr>
          <p:nvPr>
            <p:ph sz="half" idx="1"/>
          </p:nvPr>
        </p:nvSpPr>
        <p:spPr>
          <a:xfrm>
            <a:off x="342900" y="1825625"/>
            <a:ext cx="5181600" cy="4279084"/>
          </a:xfrm>
          <a:prstGeom prst="rect">
            <a:avLst/>
          </a:prstGeom>
        </p:spPr>
        <p:txBody>
          <a:bodyPr>
            <a:normAutofit/>
          </a:bodyPr>
          <a:lstStyle>
            <a:lvl1pPr marL="228600" indent="-228600">
              <a:buClr>
                <a:srgbClr val="F0A053"/>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1pPr>
            <a:lvl2pPr marL="685800" indent="-228600">
              <a:buClr>
                <a:srgbClr val="F0A053"/>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2pPr>
            <a:lvl3pPr marL="1143000" indent="-228600">
              <a:buClr>
                <a:srgbClr val="F0A053"/>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3pPr>
            <a:lvl4pPr marL="1600200" indent="-228600">
              <a:buClr>
                <a:srgbClr val="F0A053"/>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4pPr>
            <a:lvl5pPr marL="2057400" indent="-228600">
              <a:buClr>
                <a:srgbClr val="F0A053"/>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p:nvPr>
        </p:nvSpPr>
        <p:spPr>
          <a:xfrm>
            <a:off x="6172200" y="1825625"/>
            <a:ext cx="5181600" cy="4279084"/>
          </a:xfrm>
          <a:prstGeom prst="rect">
            <a:avLst/>
          </a:prstGeom>
        </p:spPr>
        <p:txBody>
          <a:bodyPr>
            <a:normAutofit/>
          </a:bodyPr>
          <a:lstStyle>
            <a:lvl1pPr marL="228600" indent="-228600">
              <a:buClr>
                <a:srgbClr val="94D5EB"/>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1pPr>
            <a:lvl2pPr marL="685800" indent="-228600">
              <a:buClr>
                <a:srgbClr val="94D5EB"/>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2pPr>
            <a:lvl3pPr marL="1143000" indent="-228600">
              <a:buClr>
                <a:srgbClr val="94D5EB"/>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3pPr>
            <a:lvl4pPr marL="1600200" indent="-228600">
              <a:buClr>
                <a:srgbClr val="94D5EB"/>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4pPr>
            <a:lvl5pPr marL="2057400" indent="-228600">
              <a:buClr>
                <a:srgbClr val="94D5EB"/>
              </a:buClr>
              <a:buFont typeface="Segoe UI" panose="020B0502040204020203" pitchFamily="34" charset="0"/>
              <a:buChar char="♥"/>
              <a:defRPr sz="2000">
                <a:solidFill>
                  <a:srgbClr val="212D65"/>
                </a:solidFill>
                <a:latin typeface="Segoe UI" panose="020B0502040204020203" pitchFamily="34" charset="0"/>
                <a:cs typeface="Segoe UI" panose="020B0502040204020203"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8" name="TextBox 7">
            <a:extLst>
              <a:ext uri="{FF2B5EF4-FFF2-40B4-BE49-F238E27FC236}">
                <a16:creationId xmlns:a16="http://schemas.microsoft.com/office/drawing/2014/main" id="{F1D5775B-7A3A-1451-9D92-8451E3FAA79B}"/>
              </a:ext>
            </a:extLst>
          </p:cNvPr>
          <p:cNvSpPr txBox="1"/>
          <p:nvPr userDrawn="1"/>
        </p:nvSpPr>
        <p:spPr>
          <a:xfrm>
            <a:off x="10373211" y="6318801"/>
            <a:ext cx="1261008" cy="276999"/>
          </a:xfrm>
          <a:prstGeom prst="rect">
            <a:avLst/>
          </a:prstGeom>
          <a:noFill/>
        </p:spPr>
        <p:txBody>
          <a:bodyPr wrap="square">
            <a:spAutoFit/>
          </a:bodyPr>
          <a:lstStyle/>
          <a:p>
            <a:pPr algn="r"/>
            <a:fld id="{00000000-1234-1234-1234-123412341234}" type="slidenum">
              <a:rPr lang="fr-CA" sz="1200" smtClean="0">
                <a:solidFill>
                  <a:srgbClr val="ED1C2E"/>
                </a:solidFill>
                <a:latin typeface="Segoe UI" panose="020B0502040204020203" pitchFamily="34" charset="0"/>
                <a:cs typeface="Segoe UI" panose="020B0502040204020203" pitchFamily="34" charset="0"/>
              </a:rPr>
              <a:pPr algn="r"/>
              <a:t>‹N°›</a:t>
            </a:fld>
            <a:endParaRPr lang="en-US" sz="1200" dirty="0">
              <a:solidFill>
                <a:srgbClr val="ED1C2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346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42900" y="335196"/>
            <a:ext cx="9991948" cy="975219"/>
          </a:xfrm>
          <a:prstGeom prst="rect">
            <a:avLst/>
          </a:prstGeom>
        </p:spPr>
        <p:txBody>
          <a:bodyPr anchor="b">
            <a:noAutofit/>
          </a:bodyPr>
          <a:lstStyle>
            <a:lvl1pPr>
              <a:defRPr sz="4000">
                <a:solidFill>
                  <a:srgbClr val="212D65"/>
                </a:solidFill>
                <a:latin typeface="Segoe UI" panose="020B0502040204020203" pitchFamily="34" charset="0"/>
                <a:cs typeface="Segoe UI" panose="020B0502040204020203" pitchFamily="34" charset="0"/>
              </a:defRPr>
            </a:lvl1pPr>
          </a:lstStyle>
          <a:p>
            <a:r>
              <a:rPr lang="fr-FR" dirty="0" smtClean="0"/>
              <a:t>Titre</a:t>
            </a:r>
            <a:endParaRPr lang="fr-CA" dirty="0"/>
          </a:p>
        </p:txBody>
      </p:sp>
      <p:sp>
        <p:nvSpPr>
          <p:cNvPr id="3" name="Espace réservé du contenu 2"/>
          <p:cNvSpPr>
            <a:spLocks noGrp="1"/>
          </p:cNvSpPr>
          <p:nvPr>
            <p:ph idx="1"/>
          </p:nvPr>
        </p:nvSpPr>
        <p:spPr>
          <a:xfrm>
            <a:off x="5183187" y="1850065"/>
            <a:ext cx="6627811" cy="4237227"/>
          </a:xfrm>
          <a:prstGeom prst="rect">
            <a:avLst/>
          </a:prstGeom>
        </p:spPr>
        <p:txBody>
          <a:bodyPr/>
          <a:lstStyle>
            <a:lvl1pPr>
              <a:buClr>
                <a:srgbClr val="ED1C2E"/>
              </a:buClr>
              <a:defRPr sz="2800">
                <a:solidFill>
                  <a:srgbClr val="212D65"/>
                </a:solidFill>
                <a:latin typeface="Segoe UI" panose="020B0502040204020203" pitchFamily="34" charset="0"/>
                <a:cs typeface="Segoe UI" panose="020B0502040204020203" pitchFamily="34" charset="0"/>
              </a:defRPr>
            </a:lvl1pPr>
            <a:lvl2pPr>
              <a:buClr>
                <a:srgbClr val="ED1C2E"/>
              </a:buClr>
              <a:defRPr sz="2500">
                <a:solidFill>
                  <a:srgbClr val="212D65"/>
                </a:solidFill>
                <a:latin typeface="Segoe UI" panose="020B0502040204020203" pitchFamily="34" charset="0"/>
                <a:cs typeface="Segoe UI" panose="020B0502040204020203" pitchFamily="34" charset="0"/>
              </a:defRPr>
            </a:lvl2pPr>
            <a:lvl3pPr>
              <a:buClr>
                <a:srgbClr val="ED1C2E"/>
              </a:buClr>
              <a:defRPr sz="2000">
                <a:solidFill>
                  <a:srgbClr val="212D65"/>
                </a:solidFill>
                <a:latin typeface="Segoe UI" panose="020B0502040204020203" pitchFamily="34" charset="0"/>
                <a:cs typeface="Segoe UI" panose="020B0502040204020203" pitchFamily="34" charset="0"/>
              </a:defRPr>
            </a:lvl3pPr>
            <a:lvl4pPr>
              <a:buClr>
                <a:srgbClr val="ED1C2E"/>
              </a:buClr>
              <a:defRPr sz="1800">
                <a:solidFill>
                  <a:srgbClr val="212D65"/>
                </a:solidFill>
                <a:latin typeface="Segoe UI" panose="020B0502040204020203" pitchFamily="34" charset="0"/>
                <a:cs typeface="Segoe UI" panose="020B0502040204020203" pitchFamily="34" charset="0"/>
              </a:defRPr>
            </a:lvl4pPr>
            <a:lvl5pPr>
              <a:buClr>
                <a:srgbClr val="ED1C2E"/>
              </a:buClr>
              <a:defRPr sz="1600">
                <a:solidFill>
                  <a:srgbClr val="212D65"/>
                </a:solidFill>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texte 3"/>
          <p:cNvSpPr>
            <a:spLocks noGrp="1"/>
          </p:cNvSpPr>
          <p:nvPr>
            <p:ph type="body" sz="half" idx="2"/>
          </p:nvPr>
        </p:nvSpPr>
        <p:spPr>
          <a:xfrm>
            <a:off x="342900" y="1850066"/>
            <a:ext cx="4429125" cy="4237226"/>
          </a:xfrm>
          <a:prstGeom prst="rect">
            <a:avLst/>
          </a:prstGeom>
        </p:spPr>
        <p:txBody>
          <a:bodyPr>
            <a:normAutofit/>
          </a:bodyPr>
          <a:lstStyle>
            <a:lvl1pPr marL="0" indent="0">
              <a:buNone/>
              <a:defRPr sz="2000">
                <a:solidFill>
                  <a:srgbClr val="212D65"/>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4" name="TextBox 13">
            <a:extLst>
              <a:ext uri="{FF2B5EF4-FFF2-40B4-BE49-F238E27FC236}">
                <a16:creationId xmlns:a16="http://schemas.microsoft.com/office/drawing/2014/main" id="{5FF5F83D-F936-1BFF-0EE2-1F255F5D09E9}"/>
              </a:ext>
            </a:extLst>
          </p:cNvPr>
          <p:cNvSpPr txBox="1"/>
          <p:nvPr userDrawn="1"/>
        </p:nvSpPr>
        <p:spPr>
          <a:xfrm>
            <a:off x="10663187" y="6288388"/>
            <a:ext cx="1261008" cy="276999"/>
          </a:xfrm>
          <a:prstGeom prst="rect">
            <a:avLst/>
          </a:prstGeom>
          <a:noFill/>
        </p:spPr>
        <p:txBody>
          <a:bodyPr wrap="square">
            <a:spAutoFit/>
          </a:bodyPr>
          <a:lstStyle/>
          <a:p>
            <a:pPr algn="r"/>
            <a:fld id="{00000000-1234-1234-1234-123412341234}" type="slidenum">
              <a:rPr lang="fr-CA" sz="1200" smtClean="0">
                <a:solidFill>
                  <a:srgbClr val="ED1C2E"/>
                </a:solidFill>
                <a:latin typeface="Segoe UI" panose="020B0502040204020203" pitchFamily="34" charset="0"/>
                <a:cs typeface="Segoe UI" panose="020B0502040204020203" pitchFamily="34" charset="0"/>
              </a:rPr>
              <a:pPr algn="r"/>
              <a:t>‹N°›</a:t>
            </a:fld>
            <a:endParaRPr lang="en-US" sz="1200" dirty="0">
              <a:solidFill>
                <a:srgbClr val="ED1C2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2485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65125"/>
            <a:ext cx="9315893" cy="1325563"/>
          </a:xfrm>
        </p:spPr>
        <p:txBody>
          <a:bodyPr/>
          <a:lstStyle>
            <a:lvl1pPr>
              <a:defRPr>
                <a:solidFill>
                  <a:srgbClr val="212D65"/>
                </a:solidFill>
              </a:defRPr>
            </a:lvl1pPr>
          </a:lstStyle>
          <a:p>
            <a:r>
              <a:rPr lang="fr-FR" dirty="0" smtClean="0"/>
              <a:t>Titre</a:t>
            </a:r>
            <a:endParaRPr lang="fr-CA" dirty="0"/>
          </a:p>
        </p:txBody>
      </p:sp>
      <p:sp>
        <p:nvSpPr>
          <p:cNvPr id="3" name="Espace réservé du numéro de diapositive 2"/>
          <p:cNvSpPr>
            <a:spLocks noGrp="1"/>
          </p:cNvSpPr>
          <p:nvPr>
            <p:ph type="sldNum" sz="quarter" idx="10"/>
          </p:nvPr>
        </p:nvSpPr>
        <p:spPr/>
        <p:txBody>
          <a:bodyPr/>
          <a:lstStyle/>
          <a:p>
            <a:fld id="{51094E82-A587-46BB-BD95-CBA7EDDC7A5E}" type="slidenum">
              <a:rPr lang="fr-CA" smtClean="0"/>
              <a:pPr/>
              <a:t>‹N°›</a:t>
            </a:fld>
            <a:endParaRPr lang="fr-CA" dirty="0"/>
          </a:p>
        </p:txBody>
      </p:sp>
      <p:sp>
        <p:nvSpPr>
          <p:cNvPr id="5" name="Espace réservé pour une image  4"/>
          <p:cNvSpPr>
            <a:spLocks noGrp="1"/>
          </p:cNvSpPr>
          <p:nvPr>
            <p:ph type="pic" sz="quarter" idx="11"/>
          </p:nvPr>
        </p:nvSpPr>
        <p:spPr>
          <a:xfrm>
            <a:off x="838200" y="2573338"/>
            <a:ext cx="4722813" cy="2732087"/>
          </a:xfrm>
        </p:spPr>
        <p:txBody>
          <a:bodyPr/>
          <a:lstStyle/>
          <a:p>
            <a:endParaRPr lang="fr-CA"/>
          </a:p>
        </p:txBody>
      </p:sp>
      <p:sp>
        <p:nvSpPr>
          <p:cNvPr id="11" name="Espace réservé du texte 10"/>
          <p:cNvSpPr>
            <a:spLocks noGrp="1"/>
          </p:cNvSpPr>
          <p:nvPr>
            <p:ph type="body" sz="quarter" idx="12"/>
          </p:nvPr>
        </p:nvSpPr>
        <p:spPr>
          <a:xfrm>
            <a:off x="5879805" y="2573338"/>
            <a:ext cx="5593058" cy="2732087"/>
          </a:xfrm>
        </p:spPr>
        <p:txBody>
          <a:bodyPr/>
          <a:lstStyle>
            <a:lvl1pPr marL="228600" indent="-228600">
              <a:buClr>
                <a:srgbClr val="94D5EB"/>
              </a:buClr>
              <a:buFont typeface="Segoe UI" panose="020B0502040204020203" pitchFamily="34" charset="0"/>
              <a:buChar char="♥"/>
              <a:defRPr>
                <a:solidFill>
                  <a:srgbClr val="212D65"/>
                </a:solidFill>
              </a:defRPr>
            </a:lvl1pPr>
            <a:lvl2pPr marL="685800" indent="-228600">
              <a:buClr>
                <a:srgbClr val="94D5EB"/>
              </a:buClr>
              <a:buFont typeface="Segoe UI" panose="020B0502040204020203" pitchFamily="34" charset="0"/>
              <a:buChar char="♥"/>
              <a:defRPr>
                <a:solidFill>
                  <a:srgbClr val="212D65"/>
                </a:solidFill>
              </a:defRPr>
            </a:lvl2pPr>
            <a:lvl3pPr marL="1143000" indent="-228600">
              <a:buClr>
                <a:srgbClr val="94D5EB"/>
              </a:buClr>
              <a:buFont typeface="Segoe UI" panose="020B0502040204020203" pitchFamily="34" charset="0"/>
              <a:buChar char="♥"/>
              <a:defRPr>
                <a:solidFill>
                  <a:srgbClr val="212D65"/>
                </a:solidFill>
              </a:defRPr>
            </a:lvl3pPr>
            <a:lvl4pPr marL="1600200" indent="-228600">
              <a:buClr>
                <a:srgbClr val="94D5EB"/>
              </a:buClr>
              <a:buFont typeface="Segoe UI" panose="020B0502040204020203" pitchFamily="34" charset="0"/>
              <a:buChar char="♥"/>
              <a:defRPr>
                <a:solidFill>
                  <a:srgbClr val="212D65"/>
                </a:solidFill>
              </a:defRPr>
            </a:lvl4pPr>
            <a:lvl5pPr marL="2057400" indent="-228600">
              <a:buClr>
                <a:srgbClr val="94D5EB"/>
              </a:buClr>
              <a:buFont typeface="Segoe UI" panose="020B0502040204020203" pitchFamily="34" charset="0"/>
              <a:buChar char="♥"/>
              <a:defRPr>
                <a:solidFill>
                  <a:srgbClr val="212D65"/>
                </a:solidFill>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val="425158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5183188" y="1265273"/>
            <a:ext cx="5821510" cy="4787183"/>
          </a:xfrm>
          <a:prstGeom prst="rect">
            <a:avLst/>
          </a:prstGeo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9" name="Titre 1">
            <a:extLst>
              <a:ext uri="{FF2B5EF4-FFF2-40B4-BE49-F238E27FC236}">
                <a16:creationId xmlns:a16="http://schemas.microsoft.com/office/drawing/2014/main" id="{0AA6DC2E-40F8-A16E-7813-12D7B8AE5B4E}"/>
              </a:ext>
            </a:extLst>
          </p:cNvPr>
          <p:cNvSpPr>
            <a:spLocks noGrp="1"/>
          </p:cNvSpPr>
          <p:nvPr>
            <p:ph type="title" hasCustomPrompt="1"/>
          </p:nvPr>
        </p:nvSpPr>
        <p:spPr>
          <a:xfrm>
            <a:off x="342899" y="238125"/>
            <a:ext cx="4429125" cy="1327471"/>
          </a:xfrm>
          <a:prstGeom prst="rect">
            <a:avLst/>
          </a:prstGeom>
        </p:spPr>
        <p:txBody>
          <a:bodyPr anchor="b">
            <a:noAutofit/>
          </a:bodyPr>
          <a:lstStyle>
            <a:lvl1pPr>
              <a:defRPr sz="4000">
                <a:solidFill>
                  <a:srgbClr val="212D65"/>
                </a:solidFill>
                <a:latin typeface="Segoe UI" panose="020B0502040204020203" pitchFamily="34" charset="0"/>
                <a:cs typeface="Segoe UI" panose="020B0502040204020203" pitchFamily="34" charset="0"/>
              </a:defRPr>
            </a:lvl1pPr>
          </a:lstStyle>
          <a:p>
            <a:r>
              <a:rPr lang="fr-FR" dirty="0" smtClean="0"/>
              <a:t>Titre</a:t>
            </a:r>
            <a:endParaRPr lang="fr-CA" dirty="0"/>
          </a:p>
        </p:txBody>
      </p:sp>
      <p:sp>
        <p:nvSpPr>
          <p:cNvPr id="10" name="Espace réservé du texte 3">
            <a:extLst>
              <a:ext uri="{FF2B5EF4-FFF2-40B4-BE49-F238E27FC236}">
                <a16:creationId xmlns:a16="http://schemas.microsoft.com/office/drawing/2014/main" id="{8985E10A-14B6-630D-BF73-D98C32850DD2}"/>
              </a:ext>
            </a:extLst>
          </p:cNvPr>
          <p:cNvSpPr>
            <a:spLocks noGrp="1"/>
          </p:cNvSpPr>
          <p:nvPr>
            <p:ph type="body" sz="half" idx="2"/>
          </p:nvPr>
        </p:nvSpPr>
        <p:spPr>
          <a:xfrm>
            <a:off x="342900" y="2057400"/>
            <a:ext cx="4429125" cy="3995057"/>
          </a:xfrm>
          <a:prstGeom prst="rect">
            <a:avLst/>
          </a:prstGeom>
        </p:spPr>
        <p:txBody>
          <a:bodyPr>
            <a:normAutofit/>
          </a:bodyPr>
          <a:lstStyle>
            <a:lvl1pPr marL="0" indent="0">
              <a:buNone/>
              <a:defRPr sz="2000">
                <a:solidFill>
                  <a:srgbClr val="212D65"/>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2" name="TextBox 11">
            <a:extLst>
              <a:ext uri="{FF2B5EF4-FFF2-40B4-BE49-F238E27FC236}">
                <a16:creationId xmlns:a16="http://schemas.microsoft.com/office/drawing/2014/main" id="{38B7AA83-AFD6-5823-438F-0DA42AB35E83}"/>
              </a:ext>
            </a:extLst>
          </p:cNvPr>
          <p:cNvSpPr txBox="1"/>
          <p:nvPr userDrawn="1"/>
        </p:nvSpPr>
        <p:spPr>
          <a:xfrm>
            <a:off x="10479775" y="6319908"/>
            <a:ext cx="1261008" cy="276999"/>
          </a:xfrm>
          <a:prstGeom prst="rect">
            <a:avLst/>
          </a:prstGeom>
          <a:noFill/>
        </p:spPr>
        <p:txBody>
          <a:bodyPr wrap="square">
            <a:spAutoFit/>
          </a:bodyPr>
          <a:lstStyle/>
          <a:p>
            <a:pPr algn="r"/>
            <a:fld id="{00000000-1234-1234-1234-123412341234}" type="slidenum">
              <a:rPr lang="fr-CA" sz="1200" smtClean="0">
                <a:solidFill>
                  <a:srgbClr val="ED1C2E"/>
                </a:solidFill>
                <a:latin typeface="Segoe UI" panose="020B0502040204020203" pitchFamily="34" charset="0"/>
                <a:cs typeface="Segoe UI" panose="020B0502040204020203" pitchFamily="34" charset="0"/>
              </a:rPr>
              <a:pPr algn="r"/>
              <a:t>‹N°›</a:t>
            </a:fld>
            <a:endParaRPr lang="en-US" sz="1200" dirty="0">
              <a:solidFill>
                <a:srgbClr val="ED1C2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9129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Séparateur titre">
    <p:spTree>
      <p:nvGrpSpPr>
        <p:cNvPr id="1" name="Shape 48"/>
        <p:cNvGrpSpPr/>
        <p:nvPr/>
      </p:nvGrpSpPr>
      <p:grpSpPr>
        <a:xfrm>
          <a:off x="0" y="0"/>
          <a:ext cx="0" cy="0"/>
          <a:chOff x="0" y="0"/>
          <a:chExt cx="0" cy="0"/>
        </a:xfrm>
      </p:grpSpPr>
      <p:sp>
        <p:nvSpPr>
          <p:cNvPr id="4" name="Rectangle 3">
            <a:extLst>
              <a:ext uri="{FF2B5EF4-FFF2-40B4-BE49-F238E27FC236}">
                <a16:creationId xmlns:a16="http://schemas.microsoft.com/office/drawing/2014/main" id="{4FB61408-7B86-1EC3-7620-DBCA145CE606}"/>
              </a:ext>
            </a:extLst>
          </p:cNvPr>
          <p:cNvSpPr/>
          <p:nvPr userDrawn="1"/>
        </p:nvSpPr>
        <p:spPr>
          <a:xfrm>
            <a:off x="0" y="0"/>
            <a:ext cx="12192000" cy="6858000"/>
          </a:xfrm>
          <a:prstGeom prst="rect">
            <a:avLst/>
          </a:prstGeom>
          <a:solidFill>
            <a:srgbClr val="ED1C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DADB68-BC74-72FA-D68A-718BC0DDF3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1406" y="4292496"/>
            <a:ext cx="931963" cy="931963"/>
          </a:xfrm>
          <a:prstGeom prst="rect">
            <a:avLst/>
          </a:prstGeom>
        </p:spPr>
      </p:pic>
      <p:sp>
        <p:nvSpPr>
          <p:cNvPr id="5" name="Text Placeholder 4">
            <a:extLst>
              <a:ext uri="{FF2B5EF4-FFF2-40B4-BE49-F238E27FC236}">
                <a16:creationId xmlns:a16="http://schemas.microsoft.com/office/drawing/2014/main" id="{2F2449E6-251C-CD88-CD84-BE53C4BD20B5}"/>
              </a:ext>
            </a:extLst>
          </p:cNvPr>
          <p:cNvSpPr>
            <a:spLocks noGrp="1"/>
          </p:cNvSpPr>
          <p:nvPr>
            <p:ph type="body" sz="quarter" idx="15" hasCustomPrompt="1"/>
          </p:nvPr>
        </p:nvSpPr>
        <p:spPr>
          <a:xfrm>
            <a:off x="9663482" y="4186487"/>
            <a:ext cx="1795462" cy="990685"/>
          </a:xfrm>
        </p:spPr>
        <p:txBody>
          <a:bodyPr>
            <a:norm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a:t>01</a:t>
            </a:r>
          </a:p>
        </p:txBody>
      </p:sp>
      <p:sp>
        <p:nvSpPr>
          <p:cNvPr id="9" name="Text Placeholder 4">
            <a:extLst>
              <a:ext uri="{FF2B5EF4-FFF2-40B4-BE49-F238E27FC236}">
                <a16:creationId xmlns:a16="http://schemas.microsoft.com/office/drawing/2014/main" id="{B4D4E9DC-1118-010A-3E6A-C91B25EDDFFE}"/>
              </a:ext>
            </a:extLst>
          </p:cNvPr>
          <p:cNvSpPr>
            <a:spLocks noGrp="1"/>
          </p:cNvSpPr>
          <p:nvPr>
            <p:ph type="body" sz="quarter" idx="16" hasCustomPrompt="1"/>
          </p:nvPr>
        </p:nvSpPr>
        <p:spPr>
          <a:xfrm>
            <a:off x="1141497" y="5439325"/>
            <a:ext cx="10317447" cy="961546"/>
          </a:xfrm>
        </p:spPr>
        <p:txBody>
          <a:bodyPr>
            <a:no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err="1"/>
              <a:t>Titre</a:t>
            </a:r>
            <a:endParaRPr lang="en-US" dirty="0"/>
          </a:p>
        </p:txBody>
      </p:sp>
    </p:spTree>
    <p:extLst>
      <p:ext uri="{BB962C8B-B14F-4D97-AF65-F5344CB8AC3E}">
        <p14:creationId xmlns:p14="http://schemas.microsoft.com/office/powerpoint/2010/main" val="66396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Séparateur de section - Turquoise">
    <p:spTree>
      <p:nvGrpSpPr>
        <p:cNvPr id="1" name="Shape 48"/>
        <p:cNvGrpSpPr/>
        <p:nvPr/>
      </p:nvGrpSpPr>
      <p:grpSpPr>
        <a:xfrm>
          <a:off x="0" y="0"/>
          <a:ext cx="0" cy="0"/>
          <a:chOff x="0" y="0"/>
          <a:chExt cx="0" cy="0"/>
        </a:xfrm>
      </p:grpSpPr>
      <p:sp>
        <p:nvSpPr>
          <p:cNvPr id="4" name="Rectangle 3">
            <a:extLst>
              <a:ext uri="{FF2B5EF4-FFF2-40B4-BE49-F238E27FC236}">
                <a16:creationId xmlns:a16="http://schemas.microsoft.com/office/drawing/2014/main" id="{4FB61408-7B86-1EC3-7620-DBCA145CE606}"/>
              </a:ext>
            </a:extLst>
          </p:cNvPr>
          <p:cNvSpPr/>
          <p:nvPr userDrawn="1"/>
        </p:nvSpPr>
        <p:spPr>
          <a:xfrm>
            <a:off x="0" y="0"/>
            <a:ext cx="12192000" cy="6858000"/>
          </a:xfrm>
          <a:prstGeom prst="rect">
            <a:avLst/>
          </a:prstGeom>
          <a:solidFill>
            <a:srgbClr val="94D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86BA605-A307-5F10-4AED-F07DCBA2D7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1406" y="4292496"/>
            <a:ext cx="931963" cy="931963"/>
          </a:xfrm>
          <a:prstGeom prst="rect">
            <a:avLst/>
          </a:prstGeom>
        </p:spPr>
      </p:pic>
      <p:sp>
        <p:nvSpPr>
          <p:cNvPr id="5" name="Text Placeholder 4">
            <a:extLst>
              <a:ext uri="{FF2B5EF4-FFF2-40B4-BE49-F238E27FC236}">
                <a16:creationId xmlns:a16="http://schemas.microsoft.com/office/drawing/2014/main" id="{4AC58857-6B28-85A7-6A6F-3C3A713D5C37}"/>
              </a:ext>
            </a:extLst>
          </p:cNvPr>
          <p:cNvSpPr>
            <a:spLocks noGrp="1"/>
          </p:cNvSpPr>
          <p:nvPr>
            <p:ph type="body" sz="quarter" idx="15" hasCustomPrompt="1"/>
          </p:nvPr>
        </p:nvSpPr>
        <p:spPr>
          <a:xfrm>
            <a:off x="9663482" y="4186487"/>
            <a:ext cx="1795462" cy="990685"/>
          </a:xfrm>
        </p:spPr>
        <p:txBody>
          <a:bodyPr>
            <a:norm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a:t>01</a:t>
            </a:r>
          </a:p>
        </p:txBody>
      </p:sp>
      <p:sp>
        <p:nvSpPr>
          <p:cNvPr id="9" name="Text Placeholder 4">
            <a:extLst>
              <a:ext uri="{FF2B5EF4-FFF2-40B4-BE49-F238E27FC236}">
                <a16:creationId xmlns:a16="http://schemas.microsoft.com/office/drawing/2014/main" id="{0CBF1654-BC44-671C-BFB3-51FA5B7C4C87}"/>
              </a:ext>
            </a:extLst>
          </p:cNvPr>
          <p:cNvSpPr>
            <a:spLocks noGrp="1"/>
          </p:cNvSpPr>
          <p:nvPr>
            <p:ph type="body" sz="quarter" idx="16" hasCustomPrompt="1"/>
          </p:nvPr>
        </p:nvSpPr>
        <p:spPr>
          <a:xfrm>
            <a:off x="1635483" y="5497324"/>
            <a:ext cx="9823461" cy="1040524"/>
          </a:xfrm>
        </p:spPr>
        <p:txBody>
          <a:bodyPr>
            <a:no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err="1"/>
              <a:t>Titre</a:t>
            </a:r>
            <a:endParaRPr lang="en-US" dirty="0"/>
          </a:p>
        </p:txBody>
      </p:sp>
    </p:spTree>
    <p:extLst>
      <p:ext uri="{BB962C8B-B14F-4D97-AF65-F5344CB8AC3E}">
        <p14:creationId xmlns:p14="http://schemas.microsoft.com/office/powerpoint/2010/main" val="416501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reserve="1" userDrawn="1">
  <p:cSld name="Séparateur de section - Orange">
    <p:spTree>
      <p:nvGrpSpPr>
        <p:cNvPr id="1" name="Shape 48"/>
        <p:cNvGrpSpPr/>
        <p:nvPr/>
      </p:nvGrpSpPr>
      <p:grpSpPr>
        <a:xfrm>
          <a:off x="0" y="0"/>
          <a:ext cx="0" cy="0"/>
          <a:chOff x="0" y="0"/>
          <a:chExt cx="0" cy="0"/>
        </a:xfrm>
      </p:grpSpPr>
      <p:sp>
        <p:nvSpPr>
          <p:cNvPr id="4" name="Rectangle 3">
            <a:extLst>
              <a:ext uri="{FF2B5EF4-FFF2-40B4-BE49-F238E27FC236}">
                <a16:creationId xmlns:a16="http://schemas.microsoft.com/office/drawing/2014/main" id="{4FB61408-7B86-1EC3-7620-DBCA145CE606}"/>
              </a:ext>
            </a:extLst>
          </p:cNvPr>
          <p:cNvSpPr/>
          <p:nvPr userDrawn="1"/>
        </p:nvSpPr>
        <p:spPr>
          <a:xfrm>
            <a:off x="0" y="0"/>
            <a:ext cx="12192000" cy="6858000"/>
          </a:xfrm>
          <a:prstGeom prst="rect">
            <a:avLst/>
          </a:prstGeom>
          <a:solidFill>
            <a:srgbClr val="F0A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F8EC805-EFCB-13E7-71D4-7FB0E1336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1406" y="4292496"/>
            <a:ext cx="931963" cy="931963"/>
          </a:xfrm>
          <a:prstGeom prst="rect">
            <a:avLst/>
          </a:prstGeom>
        </p:spPr>
      </p:pic>
      <p:sp>
        <p:nvSpPr>
          <p:cNvPr id="10" name="Text Placeholder 4">
            <a:extLst>
              <a:ext uri="{FF2B5EF4-FFF2-40B4-BE49-F238E27FC236}">
                <a16:creationId xmlns:a16="http://schemas.microsoft.com/office/drawing/2014/main" id="{ABBDD9BD-D1E3-9316-4F40-170C833871EA}"/>
              </a:ext>
            </a:extLst>
          </p:cNvPr>
          <p:cNvSpPr>
            <a:spLocks noGrp="1"/>
          </p:cNvSpPr>
          <p:nvPr>
            <p:ph type="body" sz="quarter" idx="15" hasCustomPrompt="1"/>
          </p:nvPr>
        </p:nvSpPr>
        <p:spPr>
          <a:xfrm>
            <a:off x="9663482" y="4186487"/>
            <a:ext cx="1795462" cy="990685"/>
          </a:xfrm>
        </p:spPr>
        <p:txBody>
          <a:bodyPr>
            <a:norm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a:t>01</a:t>
            </a:r>
          </a:p>
        </p:txBody>
      </p:sp>
      <p:sp>
        <p:nvSpPr>
          <p:cNvPr id="11" name="Text Placeholder 4">
            <a:extLst>
              <a:ext uri="{FF2B5EF4-FFF2-40B4-BE49-F238E27FC236}">
                <a16:creationId xmlns:a16="http://schemas.microsoft.com/office/drawing/2014/main" id="{5A0CBBE5-CBA9-B646-18B9-6C1A266C34F9}"/>
              </a:ext>
            </a:extLst>
          </p:cNvPr>
          <p:cNvSpPr>
            <a:spLocks noGrp="1"/>
          </p:cNvSpPr>
          <p:nvPr>
            <p:ph type="body" sz="quarter" idx="16" hasCustomPrompt="1"/>
          </p:nvPr>
        </p:nvSpPr>
        <p:spPr>
          <a:xfrm>
            <a:off x="2266104" y="5475483"/>
            <a:ext cx="9192840" cy="1036919"/>
          </a:xfrm>
        </p:spPr>
        <p:txBody>
          <a:bodyPr>
            <a:no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err="1"/>
              <a:t>Titre</a:t>
            </a:r>
            <a:endParaRPr lang="en-US" dirty="0"/>
          </a:p>
        </p:txBody>
      </p:sp>
    </p:spTree>
    <p:extLst>
      <p:ext uri="{BB962C8B-B14F-4D97-AF65-F5344CB8AC3E}">
        <p14:creationId xmlns:p14="http://schemas.microsoft.com/office/powerpoint/2010/main" val="30191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Séparateur de section - Bleu">
    <p:spTree>
      <p:nvGrpSpPr>
        <p:cNvPr id="1" name="Shape 48"/>
        <p:cNvGrpSpPr/>
        <p:nvPr/>
      </p:nvGrpSpPr>
      <p:grpSpPr>
        <a:xfrm>
          <a:off x="0" y="0"/>
          <a:ext cx="0" cy="0"/>
          <a:chOff x="0" y="0"/>
          <a:chExt cx="0" cy="0"/>
        </a:xfrm>
      </p:grpSpPr>
      <p:sp>
        <p:nvSpPr>
          <p:cNvPr id="4" name="Rectangle 3">
            <a:extLst>
              <a:ext uri="{FF2B5EF4-FFF2-40B4-BE49-F238E27FC236}">
                <a16:creationId xmlns:a16="http://schemas.microsoft.com/office/drawing/2014/main" id="{4FB61408-7B86-1EC3-7620-DBCA145CE606}"/>
              </a:ext>
            </a:extLst>
          </p:cNvPr>
          <p:cNvSpPr/>
          <p:nvPr userDrawn="1"/>
        </p:nvSpPr>
        <p:spPr>
          <a:xfrm>
            <a:off x="0" y="0"/>
            <a:ext cx="12192000" cy="6858000"/>
          </a:xfrm>
          <a:prstGeom prst="rect">
            <a:avLst/>
          </a:prstGeom>
          <a:solidFill>
            <a:srgbClr val="212D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97E1EFE-5929-1A3F-77F6-303EB6124C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1406" y="4292496"/>
            <a:ext cx="931963" cy="931963"/>
          </a:xfrm>
          <a:prstGeom prst="rect">
            <a:avLst/>
          </a:prstGeom>
        </p:spPr>
      </p:pic>
      <p:sp>
        <p:nvSpPr>
          <p:cNvPr id="5" name="Text Placeholder 4">
            <a:extLst>
              <a:ext uri="{FF2B5EF4-FFF2-40B4-BE49-F238E27FC236}">
                <a16:creationId xmlns:a16="http://schemas.microsoft.com/office/drawing/2014/main" id="{CBECD9BB-2512-87A4-5636-DB6CCA115ADD}"/>
              </a:ext>
            </a:extLst>
          </p:cNvPr>
          <p:cNvSpPr>
            <a:spLocks noGrp="1"/>
          </p:cNvSpPr>
          <p:nvPr>
            <p:ph type="body" sz="quarter" idx="15" hasCustomPrompt="1"/>
          </p:nvPr>
        </p:nvSpPr>
        <p:spPr>
          <a:xfrm>
            <a:off x="9663482" y="4186487"/>
            <a:ext cx="1795462" cy="990685"/>
          </a:xfrm>
        </p:spPr>
        <p:txBody>
          <a:bodyPr>
            <a:norm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a:t>01</a:t>
            </a:r>
          </a:p>
        </p:txBody>
      </p:sp>
      <p:sp>
        <p:nvSpPr>
          <p:cNvPr id="9" name="Text Placeholder 4">
            <a:extLst>
              <a:ext uri="{FF2B5EF4-FFF2-40B4-BE49-F238E27FC236}">
                <a16:creationId xmlns:a16="http://schemas.microsoft.com/office/drawing/2014/main" id="{C13DBCBF-75E4-EB0D-1259-9F03A7CAF97E}"/>
              </a:ext>
            </a:extLst>
          </p:cNvPr>
          <p:cNvSpPr>
            <a:spLocks noGrp="1"/>
          </p:cNvSpPr>
          <p:nvPr>
            <p:ph type="body" sz="quarter" idx="16" hasCustomPrompt="1"/>
          </p:nvPr>
        </p:nvSpPr>
        <p:spPr>
          <a:xfrm>
            <a:off x="1257111" y="5473680"/>
            <a:ext cx="10201833" cy="1040524"/>
          </a:xfrm>
        </p:spPr>
        <p:txBody>
          <a:bodyPr>
            <a:noAutofit/>
          </a:bodyPr>
          <a:lstStyle>
            <a:lvl1pPr marL="0" indent="0" algn="r">
              <a:buNone/>
              <a:defRPr sz="6000" b="1">
                <a:solidFill>
                  <a:schemeClr val="bg1"/>
                </a:solidFill>
                <a:latin typeface="Segoe UI" panose="020B0502040204020203" pitchFamily="34" charset="0"/>
                <a:cs typeface="Segoe UI" panose="020B0502040204020203" pitchFamily="34" charset="0"/>
              </a:defRPr>
            </a:lvl1pPr>
          </a:lstStyle>
          <a:p>
            <a:pPr lvl="0"/>
            <a:r>
              <a:rPr lang="en-US" dirty="0" err="1"/>
              <a:t>Titre</a:t>
            </a:r>
            <a:endParaRPr lang="en-US" dirty="0"/>
          </a:p>
        </p:txBody>
      </p:sp>
    </p:spTree>
    <p:extLst>
      <p:ext uri="{BB962C8B-B14F-4D97-AF65-F5344CB8AC3E}">
        <p14:creationId xmlns:p14="http://schemas.microsoft.com/office/powerpoint/2010/main" val="23791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9337158"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numéro de diapositive 5"/>
          <p:cNvSpPr>
            <a:spLocks noGrp="1"/>
          </p:cNvSpPr>
          <p:nvPr>
            <p:ph type="sldNum" sz="quarter" idx="4"/>
          </p:nvPr>
        </p:nvSpPr>
        <p:spPr>
          <a:xfrm>
            <a:off x="9004005" y="6311900"/>
            <a:ext cx="2743200" cy="365125"/>
          </a:xfrm>
          <a:prstGeom prst="rect">
            <a:avLst/>
          </a:prstGeom>
        </p:spPr>
        <p:txBody>
          <a:bodyPr vert="horz" lIns="91440" tIns="45720" rIns="91440" bIns="45720" rtlCol="0" anchor="ctr"/>
          <a:lstStyle>
            <a:lvl1pPr algn="r">
              <a:defRPr sz="1200">
                <a:solidFill>
                  <a:srgbClr val="ED1C2E"/>
                </a:solidFill>
                <a:latin typeface="Segoe UI" panose="020B0502040204020203" pitchFamily="34" charset="0"/>
                <a:cs typeface="Segoe UI" panose="020B0502040204020203" pitchFamily="34" charset="0"/>
              </a:defRPr>
            </a:lvl1pPr>
          </a:lstStyle>
          <a:p>
            <a:fld id="{51094E82-A587-46BB-BD95-CBA7EDDC7A5E}" type="slidenum">
              <a:rPr lang="fr-CA" smtClean="0"/>
              <a:pPr/>
              <a:t>‹N°›</a:t>
            </a:fld>
            <a:endParaRPr lang="fr-CA" dirty="0"/>
          </a:p>
        </p:txBody>
      </p:sp>
      <p:pic>
        <p:nvPicPr>
          <p:cNvPr id="7" name="Imag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17845" y="445880"/>
            <a:ext cx="691200" cy="691200"/>
          </a:xfrm>
          <a:prstGeom prst="rect">
            <a:avLst/>
          </a:prstGeom>
        </p:spPr>
      </p:pic>
      <p:pic>
        <p:nvPicPr>
          <p:cNvPr id="5" name="Image 4"/>
          <p:cNvPicPr>
            <a:picLocks noChangeAspect="1"/>
          </p:cNvPicPr>
          <p:nvPr userDrawn="1"/>
        </p:nvPicPr>
        <p:blipFill>
          <a:blip r:embed="rId12"/>
          <a:stretch>
            <a:fillRect/>
          </a:stretch>
        </p:blipFill>
        <p:spPr>
          <a:xfrm>
            <a:off x="177525" y="6226215"/>
            <a:ext cx="1463167" cy="536494"/>
          </a:xfrm>
          <a:prstGeom prst="rect">
            <a:avLst/>
          </a:prstGeom>
        </p:spPr>
      </p:pic>
    </p:spTree>
    <p:extLst>
      <p:ext uri="{BB962C8B-B14F-4D97-AF65-F5344CB8AC3E}">
        <p14:creationId xmlns:p14="http://schemas.microsoft.com/office/powerpoint/2010/main" val="295955779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6" r:id="rId3"/>
    <p:sldLayoutId id="2147483726" r:id="rId4"/>
    <p:sldLayoutId id="2147483657" r:id="rId5"/>
    <p:sldLayoutId id="2147483696" r:id="rId6"/>
    <p:sldLayoutId id="2147483697" r:id="rId7"/>
    <p:sldLayoutId id="2147483695" r:id="rId8"/>
    <p:sldLayoutId id="2147483694" r:id="rId9"/>
  </p:sldLayoutIdLst>
  <p:hf hdr="0" dt="0"/>
  <p:txStyles>
    <p:titleStyle>
      <a:lvl1pPr algn="l" defTabSz="914400" rtl="0" eaLnBrk="1" latinLnBrk="0" hangingPunct="1">
        <a:lnSpc>
          <a:spcPct val="90000"/>
        </a:lnSpc>
        <a:spcBef>
          <a:spcPct val="0"/>
        </a:spcBef>
        <a:buNone/>
        <a:defRPr sz="4000" b="1" kern="1200">
          <a:solidFill>
            <a:srgbClr val="202C64"/>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b="0" kern="1200">
          <a:solidFill>
            <a:schemeClr val="bg1">
              <a:lumMod val="6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95423" y="1159667"/>
            <a:ext cx="4561113" cy="816360"/>
          </a:xfrm>
          <a:prstGeom prst="rect">
            <a:avLst/>
          </a:prstGeom>
        </p:spPr>
        <p:txBody>
          <a:bodyPr vert="horz" lIns="91440" tIns="45720" rIns="91440" bIns="45720" rtlCol="0" anchor="ctr">
            <a:normAutofit/>
          </a:bodyPr>
          <a:lstStyle/>
          <a:p>
            <a:r>
              <a:rPr lang="fr-FR" dirty="0" smtClean="0"/>
              <a:t>Titre</a:t>
            </a:r>
            <a:endParaRPr lang="fr-CA" dirty="0"/>
          </a:p>
        </p:txBody>
      </p:sp>
      <p:sp>
        <p:nvSpPr>
          <p:cNvPr id="3" name="Espace réservé du texte 2"/>
          <p:cNvSpPr>
            <a:spLocks noGrp="1"/>
          </p:cNvSpPr>
          <p:nvPr>
            <p:ph type="body" idx="1"/>
          </p:nvPr>
        </p:nvSpPr>
        <p:spPr>
          <a:xfrm>
            <a:off x="5199017" y="1159667"/>
            <a:ext cx="6015445" cy="4492196"/>
          </a:xfrm>
          <a:prstGeom prst="rect">
            <a:avLst/>
          </a:prstGeom>
        </p:spPr>
        <p:txBody>
          <a:bodyPr vert="horz" lIns="91440" tIns="45720" rIns="91440" bIns="45720" rtlCol="0">
            <a:normAutofit/>
          </a:bodyPr>
          <a:lstStyle/>
          <a:p>
            <a:pPr lvl="0"/>
            <a:r>
              <a:rPr lang="fr-FR" dirty="0" smtClean="0"/>
              <a:t>Texte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9" name="Espace réservé du numéro de diapositive 5"/>
          <p:cNvSpPr>
            <a:spLocks noGrp="1"/>
          </p:cNvSpPr>
          <p:nvPr>
            <p:ph type="sldNum" sz="quarter" idx="4"/>
          </p:nvPr>
        </p:nvSpPr>
        <p:spPr>
          <a:xfrm>
            <a:off x="9004005" y="6185320"/>
            <a:ext cx="2743200" cy="365125"/>
          </a:xfrm>
          <a:prstGeom prst="rect">
            <a:avLst/>
          </a:prstGeom>
        </p:spPr>
        <p:txBody>
          <a:bodyPr vert="horz" lIns="91440" tIns="45720" rIns="91440" bIns="45720" rtlCol="0" anchor="ctr"/>
          <a:lstStyle>
            <a:lvl1pPr algn="r">
              <a:defRPr sz="1200">
                <a:solidFill>
                  <a:srgbClr val="ED1C2E"/>
                </a:solidFill>
                <a:latin typeface="Segoe UI" panose="020B0502040204020203" pitchFamily="34" charset="0"/>
                <a:cs typeface="Segoe UI" panose="020B0502040204020203" pitchFamily="34" charset="0"/>
              </a:defRPr>
            </a:lvl1pPr>
          </a:lstStyle>
          <a:p>
            <a:fld id="{51094E82-A587-46BB-BD95-CBA7EDDC7A5E}" type="slidenum">
              <a:rPr lang="fr-CA" smtClean="0"/>
              <a:pPr/>
              <a:t>‹N°›</a:t>
            </a:fld>
            <a:endParaRPr lang="fr-CA" dirty="0"/>
          </a:p>
        </p:txBody>
      </p:sp>
      <p:pic>
        <p:nvPicPr>
          <p:cNvPr id="4" name="Image 3"/>
          <p:cNvPicPr>
            <a:picLocks noChangeAspect="1"/>
          </p:cNvPicPr>
          <p:nvPr userDrawn="1"/>
        </p:nvPicPr>
        <p:blipFill>
          <a:blip r:embed="rId3"/>
          <a:stretch>
            <a:fillRect/>
          </a:stretch>
        </p:blipFill>
        <p:spPr>
          <a:xfrm>
            <a:off x="80762" y="6099635"/>
            <a:ext cx="1463167" cy="536494"/>
          </a:xfrm>
          <a:prstGeom prst="rect">
            <a:avLst/>
          </a:prstGeom>
        </p:spPr>
      </p:pic>
    </p:spTree>
    <p:extLst>
      <p:ext uri="{BB962C8B-B14F-4D97-AF65-F5344CB8AC3E}">
        <p14:creationId xmlns:p14="http://schemas.microsoft.com/office/powerpoint/2010/main" val="4125031825"/>
      </p:ext>
    </p:extLst>
  </p:cSld>
  <p:clrMap bg1="lt1" tx1="dk1" bg2="lt2" tx2="dk2" accent1="accent1" accent2="accent2" accent3="accent3" accent4="accent4" accent5="accent5" accent6="accent6" hlink="hlink" folHlink="folHlink"/>
  <p:sldLayoutIdLst>
    <p:sldLayoutId id="2147483739" r:id="rId1"/>
  </p:sldLayoutIdLst>
  <p:hf hdr="0" dt="0"/>
  <p:txStyles>
    <p:titleStyle>
      <a:lvl1pPr algn="l" defTabSz="914400" rtl="0" eaLnBrk="1" latinLnBrk="0" hangingPunct="1">
        <a:lnSpc>
          <a:spcPct val="90000"/>
        </a:lnSpc>
        <a:spcBef>
          <a:spcPct val="0"/>
        </a:spcBef>
        <a:buNone/>
        <a:defRPr sz="3000" b="1" kern="1200">
          <a:solidFill>
            <a:srgbClr val="212D65"/>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rgbClr val="ED1C2E"/>
        </a:buClr>
        <a:buFont typeface="Arial" panose="020B0604020202020204" pitchFamily="34" charset="0"/>
        <a:buChar char="•"/>
        <a:defRPr sz="2800" kern="1200">
          <a:solidFill>
            <a:srgbClr val="212D65"/>
          </a:solidFill>
          <a:latin typeface="+mn-lt"/>
          <a:ea typeface="+mn-ea"/>
          <a:cs typeface="+mn-cs"/>
        </a:defRPr>
      </a:lvl1pPr>
      <a:lvl2pPr marL="685800" indent="-228600" algn="l" defTabSz="914400" rtl="0" eaLnBrk="1" latinLnBrk="0" hangingPunct="1">
        <a:lnSpc>
          <a:spcPct val="90000"/>
        </a:lnSpc>
        <a:spcBef>
          <a:spcPts val="500"/>
        </a:spcBef>
        <a:buClr>
          <a:srgbClr val="ED1C2E"/>
        </a:buClr>
        <a:buFont typeface="Arial" panose="020B0604020202020204" pitchFamily="34" charset="0"/>
        <a:buChar char="•"/>
        <a:defRPr sz="2400" kern="1200">
          <a:solidFill>
            <a:srgbClr val="212D65"/>
          </a:solidFill>
          <a:latin typeface="+mn-lt"/>
          <a:ea typeface="+mn-ea"/>
          <a:cs typeface="+mn-cs"/>
        </a:defRPr>
      </a:lvl2pPr>
      <a:lvl3pPr marL="1143000" indent="-228600" algn="l" defTabSz="914400" rtl="0" eaLnBrk="1" latinLnBrk="0" hangingPunct="1">
        <a:lnSpc>
          <a:spcPct val="90000"/>
        </a:lnSpc>
        <a:spcBef>
          <a:spcPts val="500"/>
        </a:spcBef>
        <a:buClr>
          <a:srgbClr val="ED1C2E"/>
        </a:buClr>
        <a:buFont typeface="Arial" panose="020B0604020202020204" pitchFamily="34" charset="0"/>
        <a:buChar char="•"/>
        <a:defRPr sz="2000" kern="1200">
          <a:solidFill>
            <a:srgbClr val="212D65"/>
          </a:solidFill>
          <a:latin typeface="+mn-lt"/>
          <a:ea typeface="+mn-ea"/>
          <a:cs typeface="+mn-cs"/>
        </a:defRPr>
      </a:lvl3pPr>
      <a:lvl4pPr marL="1600200" indent="-228600" algn="l" defTabSz="914400" rtl="0" eaLnBrk="1" latinLnBrk="0" hangingPunct="1">
        <a:lnSpc>
          <a:spcPct val="90000"/>
        </a:lnSpc>
        <a:spcBef>
          <a:spcPts val="500"/>
        </a:spcBef>
        <a:buClr>
          <a:srgbClr val="ED1C2E"/>
        </a:buClr>
        <a:buFont typeface="Arial" panose="020B0604020202020204" pitchFamily="34" charset="0"/>
        <a:buChar char="•"/>
        <a:defRPr sz="1800" kern="1200">
          <a:solidFill>
            <a:srgbClr val="212D65"/>
          </a:solidFill>
          <a:latin typeface="+mn-lt"/>
          <a:ea typeface="+mn-ea"/>
          <a:cs typeface="+mn-cs"/>
        </a:defRPr>
      </a:lvl4pPr>
      <a:lvl5pPr marL="2057400" indent="-228600" algn="l" defTabSz="914400" rtl="0" eaLnBrk="1" latinLnBrk="0" hangingPunct="1">
        <a:lnSpc>
          <a:spcPct val="90000"/>
        </a:lnSpc>
        <a:spcBef>
          <a:spcPts val="500"/>
        </a:spcBef>
        <a:buClr>
          <a:srgbClr val="ED1C2E"/>
        </a:buClr>
        <a:buFont typeface="Arial" panose="020B0604020202020204" pitchFamily="34" charset="0"/>
        <a:buChar char="•"/>
        <a:defRPr sz="1800" kern="1200">
          <a:solidFill>
            <a:srgbClr val="212D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pic>
        <p:nvPicPr>
          <p:cNvPr id="5" name="Image 4"/>
          <p:cNvPicPr>
            <a:picLocks noChangeAspect="1"/>
          </p:cNvPicPr>
          <p:nvPr userDrawn="1"/>
        </p:nvPicPr>
        <p:blipFill>
          <a:blip r:embed="rId4"/>
          <a:stretch>
            <a:fillRect/>
          </a:stretch>
        </p:blipFill>
        <p:spPr>
          <a:xfrm>
            <a:off x="10302178" y="6176963"/>
            <a:ext cx="1463167" cy="536494"/>
          </a:xfrm>
          <a:prstGeom prst="rect">
            <a:avLst/>
          </a:prstGeom>
        </p:spPr>
      </p:pic>
    </p:spTree>
    <p:extLst>
      <p:ext uri="{BB962C8B-B14F-4D97-AF65-F5344CB8AC3E}">
        <p14:creationId xmlns:p14="http://schemas.microsoft.com/office/powerpoint/2010/main" val="4203725651"/>
      </p:ext>
    </p:extLst>
  </p:cSld>
  <p:clrMap bg1="lt1" tx1="dk1" bg2="lt2" tx2="dk2" accent1="accent1" accent2="accent2" accent3="accent3" accent4="accent4" accent5="accent5" accent6="accent6" hlink="hlink" folHlink="folHlink"/>
  <p:sldLayoutIdLst>
    <p:sldLayoutId id="2147483723" r:id="rId1"/>
    <p:sldLayoutId id="2147483740" r:id="rId2"/>
  </p:sldLayoutIdLst>
  <p:hf hdr="0" dt="0"/>
  <p:txStyles>
    <p:titleStyle>
      <a:lvl1pPr algn="l" defTabSz="914400" rtl="0" eaLnBrk="1" latinLnBrk="0" hangingPunct="1">
        <a:lnSpc>
          <a:spcPct val="90000"/>
        </a:lnSpc>
        <a:spcBef>
          <a:spcPct val="0"/>
        </a:spcBef>
        <a:buNone/>
        <a:defRPr sz="4000" b="1" kern="1200">
          <a:solidFill>
            <a:srgbClr val="202C64"/>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b="0" kern="1200">
          <a:solidFill>
            <a:schemeClr val="bg1">
              <a:lumMod val="65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pic>
        <p:nvPicPr>
          <p:cNvPr id="4" name="Image 3"/>
          <p:cNvPicPr>
            <a:picLocks noChangeAspect="1"/>
          </p:cNvPicPr>
          <p:nvPr userDrawn="1"/>
        </p:nvPicPr>
        <p:blipFill>
          <a:blip r:embed="rId3"/>
          <a:stretch>
            <a:fillRect/>
          </a:stretch>
        </p:blipFill>
        <p:spPr>
          <a:xfrm>
            <a:off x="10365041" y="6176963"/>
            <a:ext cx="1463167" cy="536494"/>
          </a:xfrm>
          <a:prstGeom prst="rect">
            <a:avLst/>
          </a:prstGeom>
        </p:spPr>
      </p:pic>
    </p:spTree>
    <p:extLst>
      <p:ext uri="{BB962C8B-B14F-4D97-AF65-F5344CB8AC3E}">
        <p14:creationId xmlns:p14="http://schemas.microsoft.com/office/powerpoint/2010/main" val="237591825"/>
      </p:ext>
    </p:extLst>
  </p:cSld>
  <p:clrMap bg1="lt1" tx1="dk1" bg2="lt2" tx2="dk2" accent1="accent1" accent2="accent2" accent3="accent3" accent4="accent4" accent5="accent5" accent6="accent6" hlink="hlink" folHlink="folHlink"/>
  <p:sldLayoutIdLst>
    <p:sldLayoutId id="214748373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Tree>
    <p:extLst>
      <p:ext uri="{BB962C8B-B14F-4D97-AF65-F5344CB8AC3E}">
        <p14:creationId xmlns:p14="http://schemas.microsoft.com/office/powerpoint/2010/main" val="3132904510"/>
      </p:ext>
    </p:extLst>
  </p:cSld>
  <p:clrMap bg1="lt1" tx1="dk1" bg2="lt2" tx2="dk2" accent1="accent1" accent2="accent2" accent3="accent3" accent4="accent4" accent5="accent5" accent6="accent6" hlink="hlink" folHlink="folHlink"/>
  <p:sldLayoutIdLst>
    <p:sldLayoutId id="214748373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Programme </a:t>
            </a:r>
            <a:r>
              <a:rPr lang="fr-CA" dirty="0" err="1" smtClean="0"/>
              <a:t>Intégra</a:t>
            </a:r>
            <a:r>
              <a:rPr lang="fr-CA" dirty="0" err="1" smtClean="0">
                <a:solidFill>
                  <a:srgbClr val="FF0000"/>
                </a:solidFill>
              </a:rPr>
              <a:t>C</a:t>
            </a:r>
            <a:r>
              <a:rPr lang="fr-CA" dirty="0" err="1" smtClean="0"/>
              <a:t>oeur</a:t>
            </a:r>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177" y="3173287"/>
            <a:ext cx="2483080" cy="2483080"/>
          </a:xfrm>
          <a:prstGeom prst="rect">
            <a:avLst/>
          </a:prstGeom>
        </p:spPr>
      </p:pic>
    </p:spTree>
    <p:extLst>
      <p:ext uri="{BB962C8B-B14F-4D97-AF65-F5344CB8AC3E}">
        <p14:creationId xmlns:p14="http://schemas.microsoft.com/office/powerpoint/2010/main" val="396337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Pourquoi </a:t>
            </a:r>
            <a:r>
              <a:rPr lang="fr-CA" dirty="0" err="1" smtClean="0"/>
              <a:t>Intégra</a:t>
            </a:r>
            <a:r>
              <a:rPr lang="fr-CA" dirty="0" err="1" smtClean="0">
                <a:solidFill>
                  <a:srgbClr val="FF0000"/>
                </a:solidFill>
              </a:rPr>
              <a:t>C</a:t>
            </a:r>
            <a:r>
              <a:rPr lang="fr-CA" dirty="0" err="1" smtClean="0"/>
              <a:t>oeur</a:t>
            </a:r>
            <a:r>
              <a:rPr lang="fr-CA" dirty="0" smtClean="0"/>
              <a:t>?  </a:t>
            </a:r>
            <a:endParaRPr lang="fr-CA" dirty="0"/>
          </a:p>
        </p:txBody>
      </p:sp>
      <p:sp>
        <p:nvSpPr>
          <p:cNvPr id="3" name="Espace réservé du contenu 2"/>
          <p:cNvSpPr>
            <a:spLocks noGrp="1"/>
          </p:cNvSpPr>
          <p:nvPr>
            <p:ph idx="1"/>
          </p:nvPr>
        </p:nvSpPr>
        <p:spPr/>
        <p:txBody>
          <a:bodyPr/>
          <a:lstStyle/>
          <a:p>
            <a:pPr marL="0" indent="0">
              <a:buNone/>
            </a:pPr>
            <a:r>
              <a:rPr lang="fr-CA" dirty="0"/>
              <a:t>Existant depuis </a:t>
            </a:r>
            <a:r>
              <a:rPr lang="fr-CA" dirty="0" smtClean="0"/>
              <a:t>2023, </a:t>
            </a:r>
            <a:r>
              <a:rPr lang="fr-CA" dirty="0"/>
              <a:t>le programme a été mis en place pour</a:t>
            </a:r>
            <a:r>
              <a:rPr lang="fr-CA" dirty="0" smtClean="0"/>
              <a:t>:</a:t>
            </a:r>
          </a:p>
          <a:p>
            <a:endParaRPr lang="fr-CA" dirty="0"/>
          </a:p>
          <a:p>
            <a:r>
              <a:rPr lang="fr-CA" b="1" dirty="0" smtClean="0"/>
              <a:t>Consolider l’accueil</a:t>
            </a:r>
            <a:r>
              <a:rPr lang="fr-CA" dirty="0" smtClean="0"/>
              <a:t>: créer un lien entre l’apprenant et l’organisation</a:t>
            </a:r>
          </a:p>
          <a:p>
            <a:r>
              <a:rPr lang="fr-CA" b="1" dirty="0" smtClean="0"/>
              <a:t>Accompagner</a:t>
            </a:r>
            <a:r>
              <a:rPr lang="fr-CA" dirty="0" smtClean="0"/>
              <a:t>: le soutenir et l’écouter dans ses obstacles</a:t>
            </a:r>
          </a:p>
          <a:p>
            <a:r>
              <a:rPr lang="fr-CA" b="1" dirty="0" smtClean="0"/>
              <a:t>Former</a:t>
            </a:r>
            <a:r>
              <a:rPr lang="fr-CA" dirty="0" smtClean="0"/>
              <a:t>: développer les connaissances requises per le postes</a:t>
            </a:r>
          </a:p>
          <a:p>
            <a:r>
              <a:rPr lang="fr-CA" b="1" dirty="0" smtClean="0"/>
              <a:t>Intégrer et suivre</a:t>
            </a:r>
            <a:r>
              <a:rPr lang="fr-CA" dirty="0" smtClean="0"/>
              <a:t>: faire le pont avec son secteur d’emploi et être une référence de confiance.</a:t>
            </a:r>
            <a:endParaRPr lang="fr-CA" dirty="0"/>
          </a:p>
          <a:p>
            <a:pPr marL="0" indent="0">
              <a:buNone/>
            </a:pPr>
            <a:endParaRPr lang="fr-CA" dirty="0" smtClean="0"/>
          </a:p>
          <a:p>
            <a:pPr marL="0" indent="0">
              <a:buNone/>
            </a:pPr>
            <a:endParaRPr lang="fr-CA" dirty="0"/>
          </a:p>
          <a:p>
            <a:pPr marL="0" indent="0">
              <a:buNone/>
            </a:pPr>
            <a:r>
              <a:rPr lang="fr-CA" dirty="0" smtClean="0"/>
              <a:t>			</a:t>
            </a:r>
            <a:r>
              <a:rPr lang="fr-CA" b="1" dirty="0" smtClean="0"/>
              <a:t>Et augmenter la fidélisation du personnel administratif.</a:t>
            </a:r>
            <a:endParaRPr lang="fr-CA" b="1" dirty="0"/>
          </a:p>
        </p:txBody>
      </p:sp>
      <p:pic>
        <p:nvPicPr>
          <p:cNvPr id="4" name="Image 3"/>
          <p:cNvPicPr>
            <a:picLocks noChangeAspect="1"/>
          </p:cNvPicPr>
          <p:nvPr/>
        </p:nvPicPr>
        <p:blipFill rotWithShape="1">
          <a:blip r:embed="rId2"/>
          <a:srcRect l="24937" t="3920" r="52443"/>
          <a:stretch/>
        </p:blipFill>
        <p:spPr>
          <a:xfrm>
            <a:off x="6927725" y="292010"/>
            <a:ext cx="1300868" cy="1139841"/>
          </a:xfrm>
          <a:prstGeom prst="rect">
            <a:avLst/>
          </a:prstGeom>
          <a:ln w="28575">
            <a:solidFill>
              <a:srgbClr val="FF0000"/>
            </a:solidFill>
          </a:ln>
        </p:spPr>
      </p:pic>
      <p:pic>
        <p:nvPicPr>
          <p:cNvPr id="5" name="Picture 34">
            <a:extLst>
              <a:ext uri="{FF2B5EF4-FFF2-40B4-BE49-F238E27FC236}">
                <a16:creationId xmlns:a16="http://schemas.microsoft.com/office/drawing/2014/main" id="{1B4CC421-9AD2-A799-E6C8-FF2B7652F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015" y="5087664"/>
            <a:ext cx="256776" cy="256776"/>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8" y="89052"/>
            <a:ext cx="504416" cy="504416"/>
          </a:xfrm>
          <a:prstGeom prst="rect">
            <a:avLst/>
          </a:prstGeom>
        </p:spPr>
      </p:pic>
    </p:spTree>
    <p:extLst>
      <p:ext uri="{BB962C8B-B14F-4D97-AF65-F5344CB8AC3E}">
        <p14:creationId xmlns:p14="http://schemas.microsoft.com/office/powerpoint/2010/main" val="235074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u="sng" dirty="0" smtClean="0"/>
              <a:t>4 étapes</a:t>
            </a:r>
            <a:endParaRPr lang="fr-CA" u="sng" dirty="0"/>
          </a:p>
        </p:txBody>
      </p:sp>
      <p:sp>
        <p:nvSpPr>
          <p:cNvPr id="3" name="Espace réservé du contenu 2"/>
          <p:cNvSpPr>
            <a:spLocks noGrp="1"/>
          </p:cNvSpPr>
          <p:nvPr>
            <p:ph idx="1"/>
          </p:nvPr>
        </p:nvSpPr>
        <p:spPr>
          <a:xfrm>
            <a:off x="175525" y="1457030"/>
            <a:ext cx="11468099" cy="4355435"/>
          </a:xfrm>
        </p:spPr>
        <p:txBody>
          <a:bodyPr/>
          <a:lstStyle/>
          <a:p>
            <a:pPr marL="0" indent="0">
              <a:buNone/>
            </a:pPr>
            <a:r>
              <a:rPr lang="fr-CA" dirty="0"/>
              <a:t>Étape 1: Connaître le client</a:t>
            </a:r>
          </a:p>
          <a:p>
            <a:pPr marL="712788">
              <a:lnSpc>
                <a:spcPct val="100000"/>
              </a:lnSpc>
              <a:spcBef>
                <a:spcPts val="0"/>
              </a:spcBef>
            </a:pPr>
            <a:r>
              <a:rPr lang="fr-CA" dirty="0"/>
              <a:t>Attentes du secteur</a:t>
            </a:r>
          </a:p>
          <a:p>
            <a:pPr marL="712788">
              <a:lnSpc>
                <a:spcPct val="100000"/>
              </a:lnSpc>
              <a:spcBef>
                <a:spcPts val="0"/>
              </a:spcBef>
            </a:pPr>
            <a:r>
              <a:rPr lang="fr-CA" dirty="0"/>
              <a:t>Environnement et contexte de travail</a:t>
            </a:r>
          </a:p>
          <a:p>
            <a:pPr marL="712788">
              <a:lnSpc>
                <a:spcPct val="100000"/>
              </a:lnSpc>
              <a:spcBef>
                <a:spcPts val="0"/>
              </a:spcBef>
            </a:pPr>
            <a:r>
              <a:rPr lang="fr-CA" dirty="0"/>
              <a:t>Besoins du secteur</a:t>
            </a:r>
          </a:p>
          <a:p>
            <a:pPr marL="712788">
              <a:lnSpc>
                <a:spcPct val="100000"/>
              </a:lnSpc>
              <a:spcBef>
                <a:spcPts val="0"/>
              </a:spcBef>
            </a:pPr>
            <a:r>
              <a:rPr lang="fr-CA" dirty="0"/>
              <a:t>Organisation de la prise en charge du candidat</a:t>
            </a:r>
          </a:p>
          <a:p>
            <a:pPr marL="712788">
              <a:lnSpc>
                <a:spcPct val="100000"/>
              </a:lnSpc>
              <a:spcBef>
                <a:spcPts val="0"/>
              </a:spcBef>
            </a:pPr>
            <a:r>
              <a:rPr lang="fr-CA" dirty="0"/>
              <a:t>Lieux et conditions de </a:t>
            </a:r>
            <a:r>
              <a:rPr lang="fr-CA" dirty="0" smtClean="0"/>
              <a:t>travail</a:t>
            </a:r>
          </a:p>
          <a:p>
            <a:pPr marL="712788">
              <a:lnSpc>
                <a:spcPct val="100000"/>
              </a:lnSpc>
              <a:spcBef>
                <a:spcPts val="0"/>
              </a:spcBef>
            </a:pPr>
            <a:endParaRPr lang="fr-CA" dirty="0"/>
          </a:p>
          <a:p>
            <a:pPr marL="0" indent="0">
              <a:buNone/>
            </a:pPr>
            <a:r>
              <a:rPr lang="fr-CA" dirty="0"/>
              <a:t>Étape </a:t>
            </a:r>
            <a:r>
              <a:rPr lang="fr-CA" dirty="0" smtClean="0"/>
              <a:t>2: </a:t>
            </a:r>
            <a:r>
              <a:rPr lang="fr-CA" dirty="0"/>
              <a:t>Connaître </a:t>
            </a:r>
            <a:r>
              <a:rPr lang="fr-CA" dirty="0" smtClean="0"/>
              <a:t>l’apprenant</a:t>
            </a:r>
            <a:endParaRPr lang="fr-CA" dirty="0"/>
          </a:p>
          <a:p>
            <a:pPr marL="712788">
              <a:lnSpc>
                <a:spcPct val="100000"/>
              </a:lnSpc>
              <a:spcBef>
                <a:spcPts val="0"/>
              </a:spcBef>
            </a:pPr>
            <a:r>
              <a:rPr lang="fr-CA" dirty="0" smtClean="0"/>
              <a:t>Faire connaissance</a:t>
            </a:r>
            <a:endParaRPr lang="fr-CA" dirty="0"/>
          </a:p>
          <a:p>
            <a:pPr marL="712788">
              <a:lnSpc>
                <a:spcPct val="100000"/>
              </a:lnSpc>
              <a:spcBef>
                <a:spcPts val="0"/>
              </a:spcBef>
            </a:pPr>
            <a:r>
              <a:rPr lang="fr-CA" dirty="0" smtClean="0"/>
              <a:t>Compétences actuelles</a:t>
            </a:r>
            <a:endParaRPr lang="fr-CA" dirty="0"/>
          </a:p>
          <a:p>
            <a:pPr marL="712788">
              <a:lnSpc>
                <a:spcPct val="100000"/>
              </a:lnSpc>
              <a:spcBef>
                <a:spcPts val="0"/>
              </a:spcBef>
            </a:pPr>
            <a:r>
              <a:rPr lang="fr-CA" dirty="0" smtClean="0"/>
              <a:t>Forces et faiblesses</a:t>
            </a:r>
            <a:endParaRPr lang="fr-CA" dirty="0"/>
          </a:p>
          <a:p>
            <a:pPr marL="712788">
              <a:lnSpc>
                <a:spcPct val="100000"/>
              </a:lnSpc>
              <a:spcBef>
                <a:spcPts val="0"/>
              </a:spcBef>
            </a:pPr>
            <a:r>
              <a:rPr lang="fr-CA" dirty="0" smtClean="0"/>
              <a:t>Attentes de l’apprenant</a:t>
            </a:r>
            <a:endParaRPr lang="fr-CA" dirty="0"/>
          </a:p>
          <a:p>
            <a:pPr marL="712788">
              <a:lnSpc>
                <a:spcPct val="100000"/>
              </a:lnSpc>
              <a:spcBef>
                <a:spcPts val="0"/>
              </a:spcBef>
            </a:pPr>
            <a:r>
              <a:rPr lang="fr-CA" dirty="0" smtClean="0"/>
              <a:t>Cibler les formations requises</a:t>
            </a:r>
            <a:endParaRPr lang="fr-CA" dirty="0"/>
          </a:p>
          <a:p>
            <a:pPr marL="0" indent="0">
              <a:buNone/>
            </a:pPr>
            <a:endParaRPr lang="fr-CA" b="1" dirty="0"/>
          </a:p>
        </p:txBody>
      </p:sp>
      <p:pic>
        <p:nvPicPr>
          <p:cNvPr id="8" name="Image 7"/>
          <p:cNvPicPr>
            <a:picLocks noChangeAspect="1"/>
          </p:cNvPicPr>
          <p:nvPr/>
        </p:nvPicPr>
        <p:blipFill>
          <a:blip r:embed="rId2"/>
          <a:stretch>
            <a:fillRect/>
          </a:stretch>
        </p:blipFill>
        <p:spPr>
          <a:xfrm>
            <a:off x="7452758" y="1029999"/>
            <a:ext cx="2116544" cy="211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p:cNvPicPr>
            <a:picLocks noChangeAspect="1"/>
          </p:cNvPicPr>
          <p:nvPr/>
        </p:nvPicPr>
        <p:blipFill>
          <a:blip r:embed="rId3"/>
          <a:stretch>
            <a:fillRect/>
          </a:stretch>
        </p:blipFill>
        <p:spPr>
          <a:xfrm>
            <a:off x="7293335" y="3933623"/>
            <a:ext cx="2788920" cy="1581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8" y="89052"/>
            <a:ext cx="504416" cy="504416"/>
          </a:xfrm>
          <a:prstGeom prst="rect">
            <a:avLst/>
          </a:prstGeom>
        </p:spPr>
      </p:pic>
    </p:spTree>
    <p:extLst>
      <p:ext uri="{BB962C8B-B14F-4D97-AF65-F5344CB8AC3E}">
        <p14:creationId xmlns:p14="http://schemas.microsoft.com/office/powerpoint/2010/main" val="390041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u="sng" dirty="0" smtClean="0"/>
              <a:t>4 étapes (suite)</a:t>
            </a:r>
            <a:endParaRPr lang="fr-CA" u="sng" dirty="0"/>
          </a:p>
        </p:txBody>
      </p:sp>
      <p:sp>
        <p:nvSpPr>
          <p:cNvPr id="3" name="Espace réservé du contenu 2"/>
          <p:cNvSpPr>
            <a:spLocks noGrp="1"/>
          </p:cNvSpPr>
          <p:nvPr>
            <p:ph idx="1"/>
          </p:nvPr>
        </p:nvSpPr>
        <p:spPr>
          <a:xfrm>
            <a:off x="175525" y="1457030"/>
            <a:ext cx="11468099" cy="4355435"/>
          </a:xfrm>
        </p:spPr>
        <p:txBody>
          <a:bodyPr/>
          <a:lstStyle/>
          <a:p>
            <a:pPr marL="0" indent="0">
              <a:buNone/>
            </a:pPr>
            <a:r>
              <a:rPr lang="fr-CA" dirty="0"/>
              <a:t>Étape 3: Former l’apprenant</a:t>
            </a:r>
          </a:p>
          <a:p>
            <a:pPr marL="712788">
              <a:lnSpc>
                <a:spcPct val="100000"/>
              </a:lnSpc>
              <a:spcBef>
                <a:spcPts val="0"/>
              </a:spcBef>
            </a:pPr>
            <a:r>
              <a:rPr lang="fr-CA" dirty="0"/>
              <a:t>Formation générale</a:t>
            </a:r>
          </a:p>
          <a:p>
            <a:pPr marL="712788">
              <a:lnSpc>
                <a:spcPct val="100000"/>
              </a:lnSpc>
              <a:spcBef>
                <a:spcPts val="0"/>
              </a:spcBef>
            </a:pPr>
            <a:r>
              <a:rPr lang="fr-CA" dirty="0"/>
              <a:t>Formation spécifique</a:t>
            </a:r>
          </a:p>
          <a:p>
            <a:pPr marL="712788">
              <a:lnSpc>
                <a:spcPct val="100000"/>
              </a:lnSpc>
              <a:spcBef>
                <a:spcPts val="0"/>
              </a:spcBef>
            </a:pPr>
            <a:r>
              <a:rPr lang="fr-CA" dirty="0"/>
              <a:t>Validation des apprentissages</a:t>
            </a:r>
          </a:p>
          <a:p>
            <a:pPr marL="712788">
              <a:lnSpc>
                <a:spcPct val="100000"/>
              </a:lnSpc>
              <a:spcBef>
                <a:spcPts val="0"/>
              </a:spcBef>
            </a:pPr>
            <a:r>
              <a:rPr lang="fr-CA" dirty="0"/>
              <a:t>Ajustement et révision</a:t>
            </a:r>
          </a:p>
          <a:p>
            <a:pPr marL="712788">
              <a:lnSpc>
                <a:spcPct val="100000"/>
              </a:lnSpc>
              <a:spcBef>
                <a:spcPts val="0"/>
              </a:spcBef>
            </a:pPr>
            <a:r>
              <a:rPr lang="fr-CA" dirty="0"/>
              <a:t>Évaluation des compétences</a:t>
            </a:r>
          </a:p>
          <a:p>
            <a:pPr marL="484188" indent="0">
              <a:lnSpc>
                <a:spcPct val="100000"/>
              </a:lnSpc>
              <a:spcBef>
                <a:spcPts val="0"/>
              </a:spcBef>
              <a:buNone/>
            </a:pPr>
            <a:endParaRPr lang="fr-CA" dirty="0"/>
          </a:p>
          <a:p>
            <a:pPr marL="0" indent="0">
              <a:buFont typeface="Arial" panose="020B0604020202020204" pitchFamily="34" charset="0"/>
              <a:buNone/>
            </a:pPr>
            <a:r>
              <a:rPr lang="fr-CA" dirty="0"/>
              <a:t>Étape 4: Intégrer et soutenir l’apprenant</a:t>
            </a:r>
          </a:p>
          <a:p>
            <a:pPr marL="712788">
              <a:lnSpc>
                <a:spcPct val="100000"/>
              </a:lnSpc>
              <a:spcBef>
                <a:spcPts val="0"/>
              </a:spcBef>
            </a:pPr>
            <a:r>
              <a:rPr lang="fr-CA" dirty="0"/>
              <a:t>Présenter au personnel ressource et visite des lieux</a:t>
            </a:r>
          </a:p>
          <a:p>
            <a:pPr marL="712788">
              <a:lnSpc>
                <a:spcPct val="100000"/>
              </a:lnSpc>
              <a:spcBef>
                <a:spcPts val="0"/>
              </a:spcBef>
            </a:pPr>
            <a:r>
              <a:rPr lang="fr-CA" dirty="0"/>
              <a:t>Séances d’intégration ponctuelle</a:t>
            </a:r>
          </a:p>
          <a:p>
            <a:pPr marL="712788">
              <a:lnSpc>
                <a:spcPct val="100000"/>
              </a:lnSpc>
              <a:spcBef>
                <a:spcPts val="0"/>
              </a:spcBef>
            </a:pPr>
            <a:r>
              <a:rPr lang="fr-CA" dirty="0"/>
              <a:t>Accompagnement pour l’intégration finale</a:t>
            </a:r>
          </a:p>
          <a:p>
            <a:pPr marL="712788">
              <a:lnSpc>
                <a:spcPct val="100000"/>
              </a:lnSpc>
              <a:spcBef>
                <a:spcPts val="0"/>
              </a:spcBef>
            </a:pPr>
            <a:r>
              <a:rPr lang="fr-CA" dirty="0"/>
              <a:t>Suivi, discussion des défis et mise à niveau</a:t>
            </a:r>
          </a:p>
          <a:p>
            <a:pPr marL="712788">
              <a:lnSpc>
                <a:spcPct val="100000"/>
              </a:lnSpc>
              <a:spcBef>
                <a:spcPts val="0"/>
              </a:spcBef>
            </a:pPr>
            <a:r>
              <a:rPr lang="fr-CA" dirty="0"/>
              <a:t>Évaluation et suivi continu</a:t>
            </a:r>
          </a:p>
          <a:p>
            <a:pPr marL="0" indent="0">
              <a:buNone/>
            </a:pPr>
            <a:endParaRPr lang="fr-CA" b="1" dirty="0"/>
          </a:p>
        </p:txBody>
      </p:sp>
      <p:pic>
        <p:nvPicPr>
          <p:cNvPr id="6" name="Image 5"/>
          <p:cNvPicPr>
            <a:picLocks noChangeAspect="1"/>
          </p:cNvPicPr>
          <p:nvPr/>
        </p:nvPicPr>
        <p:blipFill>
          <a:blip r:embed="rId2"/>
          <a:stretch>
            <a:fillRect/>
          </a:stretch>
        </p:blipFill>
        <p:spPr>
          <a:xfrm>
            <a:off x="7174130" y="1255712"/>
            <a:ext cx="2908125" cy="1816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p:cNvPicPr>
            <a:picLocks noChangeAspect="1"/>
          </p:cNvPicPr>
          <p:nvPr/>
        </p:nvPicPr>
        <p:blipFill>
          <a:blip r:embed="rId3"/>
          <a:stretch>
            <a:fillRect/>
          </a:stretch>
        </p:blipFill>
        <p:spPr>
          <a:xfrm>
            <a:off x="7432804" y="3667604"/>
            <a:ext cx="2649451" cy="2121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08" y="89052"/>
            <a:ext cx="504416" cy="504416"/>
          </a:xfrm>
          <a:prstGeom prst="rect">
            <a:avLst/>
          </a:prstGeom>
        </p:spPr>
      </p:pic>
    </p:spTree>
    <p:extLst>
      <p:ext uri="{BB962C8B-B14F-4D97-AF65-F5344CB8AC3E}">
        <p14:creationId xmlns:p14="http://schemas.microsoft.com/office/powerpoint/2010/main" val="274999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77275" y="341260"/>
            <a:ext cx="5098224" cy="717565"/>
          </a:xfrm>
        </p:spPr>
        <p:txBody>
          <a:bodyPr/>
          <a:lstStyle/>
          <a:p>
            <a:r>
              <a:rPr lang="fr-CA" dirty="0" smtClean="0"/>
              <a:t>Notre programme</a:t>
            </a:r>
            <a:endParaRPr lang="fr-CA"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08" y="89052"/>
            <a:ext cx="504416" cy="504416"/>
          </a:xfrm>
          <a:prstGeom prst="rect">
            <a:avLst/>
          </a:prstGeom>
        </p:spPr>
      </p:pic>
      <p:pic>
        <p:nvPicPr>
          <p:cNvPr id="7" name="Espace réservé du contenu 3"/>
          <p:cNvPicPr>
            <a:picLocks noChangeAspect="1"/>
          </p:cNvPicPr>
          <p:nvPr/>
        </p:nvPicPr>
        <p:blipFill rotWithShape="1">
          <a:blip r:embed="rId3"/>
          <a:srcRect l="671" t="8247" r="1415"/>
          <a:stretch/>
        </p:blipFill>
        <p:spPr>
          <a:xfrm>
            <a:off x="1910741" y="1255712"/>
            <a:ext cx="7849947" cy="4990597"/>
          </a:xfrm>
          <a:prstGeom prst="rect">
            <a:avLst/>
          </a:prstGeom>
        </p:spPr>
      </p:pic>
    </p:spTree>
    <p:extLst>
      <p:ext uri="{BB962C8B-B14F-4D97-AF65-F5344CB8AC3E}">
        <p14:creationId xmlns:p14="http://schemas.microsoft.com/office/powerpoint/2010/main" val="198663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1851" y="491981"/>
            <a:ext cx="9850023" cy="717565"/>
          </a:xfrm>
        </p:spPr>
        <p:txBody>
          <a:bodyPr/>
          <a:lstStyle/>
          <a:p>
            <a:r>
              <a:rPr lang="fr-CA" dirty="0" smtClean="0"/>
              <a:t>Nos projets</a:t>
            </a:r>
            <a:endParaRPr lang="fr-CA" dirty="0"/>
          </a:p>
        </p:txBody>
      </p:sp>
      <p:sp>
        <p:nvSpPr>
          <p:cNvPr id="3" name="Espace réservé du contenu 2"/>
          <p:cNvSpPr>
            <a:spLocks noGrp="1"/>
          </p:cNvSpPr>
          <p:nvPr>
            <p:ph idx="1"/>
          </p:nvPr>
        </p:nvSpPr>
        <p:spPr/>
        <p:txBody>
          <a:bodyPr/>
          <a:lstStyle/>
          <a:p>
            <a:r>
              <a:rPr lang="fr-CA" dirty="0"/>
              <a:t>Évaluation 360</a:t>
            </a:r>
            <a:r>
              <a:rPr lang="fr-CA" baseline="30000" dirty="0"/>
              <a:t>o</a:t>
            </a:r>
          </a:p>
          <a:p>
            <a:r>
              <a:rPr lang="fr-CA" dirty="0"/>
              <a:t>Étendre le programme à d’autres titres d’emploi</a:t>
            </a:r>
          </a:p>
          <a:p>
            <a:r>
              <a:rPr lang="fr-CA" dirty="0"/>
              <a:t>Développer un volet pour les précepteurs</a:t>
            </a:r>
          </a:p>
          <a:p>
            <a:pPr marL="0" indent="0">
              <a:buNone/>
            </a:pPr>
            <a:endParaRPr lang="fr-CA" b="1" dirty="0" smtClean="0"/>
          </a:p>
          <a:p>
            <a:pPr marL="0" indent="0">
              <a:buNone/>
            </a:pPr>
            <a:endParaRPr lang="fr-CA" b="1" dirty="0"/>
          </a:p>
          <a:p>
            <a:pPr marL="0" indent="0">
              <a:buNone/>
            </a:pPr>
            <a:endParaRPr lang="fr-CA" b="1" dirty="0" smtClean="0"/>
          </a:p>
          <a:p>
            <a:pPr marL="0" indent="0">
              <a:buNone/>
            </a:pPr>
            <a:endParaRPr lang="fr-CA" b="1" dirty="0"/>
          </a:p>
          <a:p>
            <a:pPr marL="92075" indent="0">
              <a:buNone/>
              <a:tabLst>
                <a:tab pos="539750" algn="l"/>
              </a:tabLst>
            </a:pPr>
            <a:r>
              <a:rPr lang="fr-CA" sz="1800" b="1" dirty="0" smtClean="0"/>
              <a:t>	Nous </a:t>
            </a:r>
            <a:r>
              <a:rPr lang="fr-CA" sz="1800" b="1" dirty="0"/>
              <a:t>restons ouvertes et à l’affut de tout ce qui peut nous </a:t>
            </a:r>
            <a:r>
              <a:rPr lang="fr-CA" b="1" dirty="0"/>
              <a:t>aider à grandir et à s’améliorer.</a:t>
            </a:r>
          </a:p>
          <a:p>
            <a:pPr marL="0" indent="0">
              <a:buNone/>
            </a:pPr>
            <a:endParaRPr lang="fr-CA" dirty="0"/>
          </a:p>
          <a:p>
            <a:pPr marL="0" indent="0">
              <a:buNone/>
            </a:pPr>
            <a:endParaRPr lang="fr-CA" b="1"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08" y="89052"/>
            <a:ext cx="504416" cy="504416"/>
          </a:xfrm>
          <a:prstGeom prst="rect">
            <a:avLst/>
          </a:prstGeom>
        </p:spPr>
      </p:pic>
      <p:pic>
        <p:nvPicPr>
          <p:cNvPr id="7" name="Picture 34">
            <a:extLst>
              <a:ext uri="{FF2B5EF4-FFF2-40B4-BE49-F238E27FC236}">
                <a16:creationId xmlns:a16="http://schemas.microsoft.com/office/drawing/2014/main" id="{1B4CC421-9AD2-A799-E6C8-FF2B7652F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16" y="4726158"/>
            <a:ext cx="256776" cy="207350"/>
          </a:xfrm>
          <a:prstGeom prst="rect">
            <a:avLst/>
          </a:prstGeom>
        </p:spPr>
      </p:pic>
      <p:pic>
        <p:nvPicPr>
          <p:cNvPr id="8" name="Image 7"/>
          <p:cNvPicPr>
            <a:picLocks noChangeAspect="1"/>
          </p:cNvPicPr>
          <p:nvPr/>
        </p:nvPicPr>
        <p:blipFill rotWithShape="1">
          <a:blip r:embed="rId4"/>
          <a:srcRect l="3303" t="15320" r="8212"/>
          <a:stretch/>
        </p:blipFill>
        <p:spPr>
          <a:xfrm>
            <a:off x="7065264" y="1293702"/>
            <a:ext cx="3493008" cy="1747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17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08000" y="5731200"/>
            <a:ext cx="5659200" cy="369332"/>
          </a:xfrm>
          <a:prstGeom prst="rect">
            <a:avLst/>
          </a:prstGeom>
          <a:noFill/>
        </p:spPr>
        <p:txBody>
          <a:bodyPr wrap="square" rtlCol="0">
            <a:spAutoFit/>
          </a:bodyPr>
          <a:lstStyle/>
          <a:p>
            <a:r>
              <a:rPr lang="fr-CA" b="1" dirty="0">
                <a:solidFill>
                  <a:srgbClr val="212D65"/>
                </a:solidFill>
                <a:latin typeface="Segoe UI" panose="020B0502040204020203" pitchFamily="34" charset="0"/>
                <a:cs typeface="Segoe UI" panose="020B0502040204020203" pitchFamily="34" charset="0"/>
              </a:rPr>
              <a:t>Au plaisir de vous rencontrer</a:t>
            </a:r>
            <a:endParaRPr lang="fr-CA" b="1" dirty="0">
              <a:solidFill>
                <a:srgbClr val="212D65"/>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930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I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positive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apositive de tit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apositive de f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6E275159B9048A5BD46C53720209C" ma:contentTypeVersion="17" ma:contentTypeDescription="Create a new document." ma:contentTypeScope="" ma:versionID="432a8ca84e27e8c1d679172d93aefcf8">
  <xsd:schema xmlns:xsd="http://www.w3.org/2001/XMLSchema" xmlns:xs="http://www.w3.org/2001/XMLSchema" xmlns:p="http://schemas.microsoft.com/office/2006/metadata/properties" xmlns:ns2="f4f7865e-d78f-4eb8-9b4f-eff637ad480b" xmlns:ns3="b8f11b12-45d2-4109-96a2-473061b8acc5" xmlns:ns4="http://schemas.microsoft.com/sharepoint/v4" targetNamespace="http://schemas.microsoft.com/office/2006/metadata/properties" ma:root="true" ma:fieldsID="02013b570c3274546ba5970711b7dbbf" ns2:_="" ns3:_="" ns4:_="">
    <xsd:import namespace="f4f7865e-d78f-4eb8-9b4f-eff637ad480b"/>
    <xsd:import namespace="b8f11b12-45d2-4109-96a2-473061b8acc5"/>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lcf76f155ced4ddcb4097134ff3c332f" minOccurs="0"/>
                <xsd:element ref="ns2:TaxCatchAll" minOccurs="0"/>
                <xsd:element ref="ns3:MediaServiceSearchProperties" minOccurs="0"/>
                <xsd:element ref="ns3:MediaServiceLocation"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7865e-d78f-4eb8-9b4f-eff637ad480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a989bc2-b0ac-430c-a6f2-a204eb029b16}" ma:internalName="TaxCatchAll" ma:showField="CatchAllData" ma:web="f4f7865e-d78f-4eb8-9b4f-eff637ad48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f11b12-45d2-4109-96a2-473061b8acc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767e799-30ef-406e-b763-26df4f5cfdb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4f7865e-d78f-4eb8-9b4f-eff637ad480b" xsi:nil="true"/>
    <IconOverlay xmlns="http://schemas.microsoft.com/sharepoint/v4" xsi:nil="true"/>
    <lcf76f155ced4ddcb4097134ff3c332f xmlns="b8f11b12-45d2-4109-96a2-473061b8acc5">
      <Terms xmlns="http://schemas.microsoft.com/office/infopath/2007/PartnerControls"/>
    </lcf76f155ced4ddcb4097134ff3c332f>
    <_dlc_DocId xmlns="f4f7865e-d78f-4eb8-9b4f-eff637ad480b">K2UKP3KUNWPH-1287008780-13719</_dlc_DocId>
    <_dlc_DocIdUrl xmlns="f4f7865e-d78f-4eb8-9b4f-eff637ad480b">
      <Url>https://vortexsolution.sharepoint.com/sites/ClientsPartage/_layouts/15/DocIdRedir.aspx?ID=K2UKP3KUNWPH-1287008780-13719</Url>
      <Description>K2UKP3KUNWPH-1287008780-13719</Description>
    </_dlc_DocIdUrl>
  </documentManagement>
</p:properties>
</file>

<file path=customXml/itemProps1.xml><?xml version="1.0" encoding="utf-8"?>
<ds:datastoreItem xmlns:ds="http://schemas.openxmlformats.org/officeDocument/2006/customXml" ds:itemID="{01F9ED1D-A042-4B7E-9C7F-EDA822D982D3}"/>
</file>

<file path=customXml/itemProps2.xml><?xml version="1.0" encoding="utf-8"?>
<ds:datastoreItem xmlns:ds="http://schemas.openxmlformats.org/officeDocument/2006/customXml" ds:itemID="{072AD037-03B9-4112-A001-49B00F08EF07}"/>
</file>

<file path=customXml/itemProps3.xml><?xml version="1.0" encoding="utf-8"?>
<ds:datastoreItem xmlns:ds="http://schemas.openxmlformats.org/officeDocument/2006/customXml" ds:itemID="{D34C5DD0-2DC7-4DCF-ACAD-FCA01C846EF0}"/>
</file>

<file path=customXml/itemProps4.xml><?xml version="1.0" encoding="utf-8"?>
<ds:datastoreItem xmlns:ds="http://schemas.openxmlformats.org/officeDocument/2006/customXml" ds:itemID="{E521947F-C782-424D-900D-5AC70634E3B3}"/>
</file>

<file path=docProps/app.xml><?xml version="1.0" encoding="utf-8"?>
<Properties xmlns="http://schemas.openxmlformats.org/officeDocument/2006/extended-properties" xmlns:vt="http://schemas.openxmlformats.org/officeDocument/2006/docPropsVTypes">
  <TotalTime>51272</TotalTime>
  <Words>197</Words>
  <Application>Microsoft Office PowerPoint</Application>
  <PresentationFormat>Grand écran</PresentationFormat>
  <Paragraphs>50</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7</vt:i4>
      </vt:variant>
    </vt:vector>
  </HeadingPairs>
  <TitlesOfParts>
    <vt:vector size="16" baseType="lpstr">
      <vt:lpstr>Arial</vt:lpstr>
      <vt:lpstr>Calibri</vt:lpstr>
      <vt:lpstr>Calibri Light</vt:lpstr>
      <vt:lpstr>Segoe UI</vt:lpstr>
      <vt:lpstr>ICM</vt:lpstr>
      <vt:lpstr>Diapositive personnalisée</vt:lpstr>
      <vt:lpstr>Diapositive de titre</vt:lpstr>
      <vt:lpstr>Diapositive de fin</vt:lpstr>
      <vt:lpstr>Conception personnalisée</vt:lpstr>
      <vt:lpstr>Programme IntégraCoeur</vt:lpstr>
      <vt:lpstr>Pourquoi IntégraCoeur?  </vt:lpstr>
      <vt:lpstr>4 étapes</vt:lpstr>
      <vt:lpstr>4 étapes (suite)</vt:lpstr>
      <vt:lpstr>Notre programme</vt:lpstr>
      <vt:lpstr>Nos projets</vt:lpstr>
      <vt:lpstr>Présentation PowerPoint</vt:lpstr>
    </vt:vector>
  </TitlesOfParts>
  <Manager/>
  <Company>SICMSCCM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Mécanismes de communication managériaux</dc:title>
  <dc:subject/>
  <dc:creator>Hélène Barral</dc:creator>
  <cp:keywords/>
  <dc:description/>
  <cp:lastModifiedBy>Carole Laurence</cp:lastModifiedBy>
  <cp:revision>377</cp:revision>
  <cp:lastPrinted>2023-10-10T17:16:17Z</cp:lastPrinted>
  <dcterms:created xsi:type="dcterms:W3CDTF">2023-07-17T14:10:07Z</dcterms:created>
  <dcterms:modified xsi:type="dcterms:W3CDTF">2025-11-25T17:15:11Z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2023-11-20T16:34:46Z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bdc337d6-1e83-4efc-bd69-676bdb86d18f</vt:lpwstr>
  </property>
  <property fmtid="{D5CDD505-2E9C-101B-9397-08002B2CF9AE}" pid="8" name="MSIP_Label_6a7d8d5d-78e2-4a62-9fcd-016eb5e4c57c_ContentBits">
    <vt:lpwstr>0</vt:lpwstr>
  </property>
  <property fmtid="{D5CDD505-2E9C-101B-9397-08002B2CF9AE}" pid="9" name="ContentTypeId">
    <vt:lpwstr>0x010100B6A6E275159B9048A5BD46C53720209C</vt:lpwstr>
  </property>
  <property fmtid="{D5CDD505-2E9C-101B-9397-08002B2CF9AE}" pid="10" name="_dlc_DocIdItemGuid">
    <vt:lpwstr>97fb352b-0321-46ea-8079-a737d3de9984</vt:lpwstr>
  </property>
</Properties>
</file>